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58"/>
  </p:notesMasterIdLst>
  <p:sldIdLst>
    <p:sldId id="264" r:id="rId6"/>
    <p:sldId id="5312" r:id="rId7"/>
    <p:sldId id="271" r:id="rId8"/>
    <p:sldId id="5295" r:id="rId9"/>
    <p:sldId id="5227" r:id="rId10"/>
    <p:sldId id="5311" r:id="rId11"/>
    <p:sldId id="342" r:id="rId12"/>
    <p:sldId id="343" r:id="rId13"/>
    <p:sldId id="5347" r:id="rId14"/>
    <p:sldId id="5344" r:id="rId15"/>
    <p:sldId id="5345" r:id="rId16"/>
    <p:sldId id="5346" r:id="rId17"/>
    <p:sldId id="353" r:id="rId18"/>
    <p:sldId id="304" r:id="rId19"/>
    <p:sldId id="257" r:id="rId20"/>
    <p:sldId id="305" r:id="rId21"/>
    <p:sldId id="267" r:id="rId22"/>
    <p:sldId id="272" r:id="rId23"/>
    <p:sldId id="308" r:id="rId24"/>
    <p:sldId id="281" r:id="rId25"/>
    <p:sldId id="284" r:id="rId26"/>
    <p:sldId id="5315" r:id="rId27"/>
    <p:sldId id="5316" r:id="rId28"/>
    <p:sldId id="5319" r:id="rId29"/>
    <p:sldId id="5328" r:id="rId30"/>
    <p:sldId id="5327" r:id="rId31"/>
    <p:sldId id="5326" r:id="rId32"/>
    <p:sldId id="5325" r:id="rId33"/>
    <p:sldId id="5324" r:id="rId34"/>
    <p:sldId id="5323" r:id="rId35"/>
    <p:sldId id="5322" r:id="rId36"/>
    <p:sldId id="5321" r:id="rId37"/>
    <p:sldId id="261" r:id="rId38"/>
    <p:sldId id="294" r:id="rId39"/>
    <p:sldId id="336" r:id="rId40"/>
    <p:sldId id="5348" r:id="rId41"/>
    <p:sldId id="5329" r:id="rId42"/>
    <p:sldId id="5330" r:id="rId43"/>
    <p:sldId id="5331" r:id="rId44"/>
    <p:sldId id="5332" r:id="rId45"/>
    <p:sldId id="5333" r:id="rId46"/>
    <p:sldId id="5349" r:id="rId47"/>
    <p:sldId id="5334" r:id="rId48"/>
    <p:sldId id="5335" r:id="rId49"/>
    <p:sldId id="5336" r:id="rId50"/>
    <p:sldId id="5337" r:id="rId51"/>
    <p:sldId id="5338" r:id="rId52"/>
    <p:sldId id="5350" r:id="rId53"/>
    <p:sldId id="5339" r:id="rId54"/>
    <p:sldId id="5340" r:id="rId55"/>
    <p:sldId id="5343" r:id="rId56"/>
    <p:sldId id="5341" r:id="rId5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9D8CA-7137-4A5C-AC91-F7B8529BE6A1}" v="35" dt="2021-06-15T14:07:38.8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9523" autoAdjust="0"/>
  </p:normalViewPr>
  <p:slideViewPr>
    <p:cSldViewPr snapToGrid="0">
      <p:cViewPr varScale="1">
        <p:scale>
          <a:sx n="68" d="100"/>
          <a:sy n="68" d="100"/>
        </p:scale>
        <p:origin x="1286" y="82"/>
      </p:cViewPr>
      <p:guideLst/>
    </p:cSldViewPr>
  </p:slideViewPr>
  <p:notesTextViewPr>
    <p:cViewPr>
      <p:scale>
        <a:sx n="1" d="1"/>
        <a:sy n="1" d="1"/>
      </p:scale>
      <p:origin x="0" y="0"/>
    </p:cViewPr>
  </p:notesTextViewPr>
  <p:sorterViewPr>
    <p:cViewPr>
      <p:scale>
        <a:sx n="100" d="100"/>
        <a:sy n="100" d="100"/>
      </p:scale>
      <p:origin x="0" y="-143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le HORY" userId="e74e5240-04e6-4b32-8825-ceb609be06aa" providerId="ADAL" clId="{65D9D8CA-7137-4A5C-AC91-F7B8529BE6A1}"/>
    <pc:docChg chg="undo custSel addSld delSld modSld sldOrd">
      <pc:chgData name="Emmanuelle HORY" userId="e74e5240-04e6-4b32-8825-ceb609be06aa" providerId="ADAL" clId="{65D9D8CA-7137-4A5C-AC91-F7B8529BE6A1}" dt="2021-06-15T14:11:44.573" v="388" actId="47"/>
      <pc:docMkLst>
        <pc:docMk/>
      </pc:docMkLst>
      <pc:sldChg chg="addSp delSp modSp mod ord">
        <pc:chgData name="Emmanuelle HORY" userId="e74e5240-04e6-4b32-8825-ceb609be06aa" providerId="ADAL" clId="{65D9D8CA-7137-4A5C-AC91-F7B8529BE6A1}" dt="2021-06-15T14:07:01.201" v="294" actId="1076"/>
        <pc:sldMkLst>
          <pc:docMk/>
          <pc:sldMk cId="1767681183" sldId="257"/>
        </pc:sldMkLst>
        <pc:spChg chg="add del mod">
          <ac:chgData name="Emmanuelle HORY" userId="e74e5240-04e6-4b32-8825-ceb609be06aa" providerId="ADAL" clId="{65D9D8CA-7137-4A5C-AC91-F7B8529BE6A1}" dt="2021-06-15T14:02:11.529" v="220" actId="21"/>
          <ac:spMkLst>
            <pc:docMk/>
            <pc:sldMk cId="1767681183" sldId="257"/>
            <ac:spMk id="2" creationId="{40B35030-59B3-48A9-B3B9-DA83FF89BAC2}"/>
          </ac:spMkLst>
        </pc:spChg>
        <pc:spChg chg="add del mod">
          <ac:chgData name="Emmanuelle HORY" userId="e74e5240-04e6-4b32-8825-ceb609be06aa" providerId="ADAL" clId="{65D9D8CA-7137-4A5C-AC91-F7B8529BE6A1}" dt="2021-06-15T14:06:58.068" v="292" actId="1076"/>
          <ac:spMkLst>
            <pc:docMk/>
            <pc:sldMk cId="1767681183" sldId="257"/>
            <ac:spMk id="3" creationId="{03CAA013-C15A-438F-B031-653DDCF01D9D}"/>
          </ac:spMkLst>
        </pc:spChg>
        <pc:spChg chg="mod">
          <ac:chgData name="Emmanuelle HORY" userId="e74e5240-04e6-4b32-8825-ceb609be06aa" providerId="ADAL" clId="{65D9D8CA-7137-4A5C-AC91-F7B8529BE6A1}" dt="2021-06-15T14:06:59.789" v="293" actId="1076"/>
          <ac:spMkLst>
            <pc:docMk/>
            <pc:sldMk cId="1767681183" sldId="257"/>
            <ac:spMk id="5" creationId="{C343651D-A58F-4143-8CB5-BDB9457A7CCD}"/>
          </ac:spMkLst>
        </pc:spChg>
        <pc:spChg chg="add del mod">
          <ac:chgData name="Emmanuelle HORY" userId="e74e5240-04e6-4b32-8825-ceb609be06aa" providerId="ADAL" clId="{65D9D8CA-7137-4A5C-AC91-F7B8529BE6A1}" dt="2021-06-15T14:02:37.933" v="233" actId="478"/>
          <ac:spMkLst>
            <pc:docMk/>
            <pc:sldMk cId="1767681183" sldId="257"/>
            <ac:spMk id="8" creationId="{07BBA82E-1AA6-4A33-A331-0E3C4DA5954C}"/>
          </ac:spMkLst>
        </pc:spChg>
        <pc:picChg chg="mod">
          <ac:chgData name="Emmanuelle HORY" userId="e74e5240-04e6-4b32-8825-ceb609be06aa" providerId="ADAL" clId="{65D9D8CA-7137-4A5C-AC91-F7B8529BE6A1}" dt="2021-06-15T14:02:45.516" v="235" actId="1076"/>
          <ac:picMkLst>
            <pc:docMk/>
            <pc:sldMk cId="1767681183" sldId="257"/>
            <ac:picMk id="6" creationId="{E694F782-6FE4-4544-8D4B-E1376E576E25}"/>
          </ac:picMkLst>
        </pc:picChg>
        <pc:picChg chg="add mod">
          <ac:chgData name="Emmanuelle HORY" userId="e74e5240-04e6-4b32-8825-ceb609be06aa" providerId="ADAL" clId="{65D9D8CA-7137-4A5C-AC91-F7B8529BE6A1}" dt="2021-06-15T14:07:01.201" v="294" actId="1076"/>
          <ac:picMkLst>
            <pc:docMk/>
            <pc:sldMk cId="1767681183" sldId="257"/>
            <ac:picMk id="9" creationId="{B0D7EA1F-5876-42F5-A884-37DBF0C2EDFB}"/>
          </ac:picMkLst>
        </pc:picChg>
        <pc:picChg chg="add del mod">
          <ac:chgData name="Emmanuelle HORY" userId="e74e5240-04e6-4b32-8825-ceb609be06aa" providerId="ADAL" clId="{65D9D8CA-7137-4A5C-AC91-F7B8529BE6A1}" dt="2021-06-15T14:02:14.513" v="226"/>
          <ac:picMkLst>
            <pc:docMk/>
            <pc:sldMk cId="1767681183" sldId="257"/>
            <ac:picMk id="1026" creationId="{5F8E41AD-81F2-4954-BFFB-BCE08DB76357}"/>
          </ac:picMkLst>
        </pc:picChg>
      </pc:sldChg>
      <pc:sldChg chg="addSp modSp mod">
        <pc:chgData name="Emmanuelle HORY" userId="e74e5240-04e6-4b32-8825-ceb609be06aa" providerId="ADAL" clId="{65D9D8CA-7137-4A5C-AC91-F7B8529BE6A1}" dt="2021-06-15T13:45:17.447" v="10" actId="1076"/>
        <pc:sldMkLst>
          <pc:docMk/>
          <pc:sldMk cId="4176991890" sldId="264"/>
        </pc:sldMkLst>
        <pc:spChg chg="mod">
          <ac:chgData name="Emmanuelle HORY" userId="e74e5240-04e6-4b32-8825-ceb609be06aa" providerId="ADAL" clId="{65D9D8CA-7137-4A5C-AC91-F7B8529BE6A1}" dt="2021-06-15T13:44:32.691" v="7" actId="20577"/>
          <ac:spMkLst>
            <pc:docMk/>
            <pc:sldMk cId="4176991890" sldId="264"/>
            <ac:spMk id="3" creationId="{96ABE021-27E9-46CC-8BC2-93063572E6C9}"/>
          </ac:spMkLst>
        </pc:spChg>
        <pc:picChg chg="add mod">
          <ac:chgData name="Emmanuelle HORY" userId="e74e5240-04e6-4b32-8825-ceb609be06aa" providerId="ADAL" clId="{65D9D8CA-7137-4A5C-AC91-F7B8529BE6A1}" dt="2021-06-15T13:45:17.447" v="10" actId="1076"/>
          <ac:picMkLst>
            <pc:docMk/>
            <pc:sldMk cId="4176991890" sldId="264"/>
            <ac:picMk id="6" creationId="{B0DEF561-316A-48EF-A0FC-B4EA79656228}"/>
          </ac:picMkLst>
        </pc:picChg>
      </pc:sldChg>
      <pc:sldChg chg="addSp modSp mod ord">
        <pc:chgData name="Emmanuelle HORY" userId="e74e5240-04e6-4b32-8825-ceb609be06aa" providerId="ADAL" clId="{65D9D8CA-7137-4A5C-AC91-F7B8529BE6A1}" dt="2021-06-15T14:06:42.234" v="287" actId="1076"/>
        <pc:sldMkLst>
          <pc:docMk/>
          <pc:sldMk cId="3259043008" sldId="267"/>
        </pc:sldMkLst>
        <pc:picChg chg="add mod">
          <ac:chgData name="Emmanuelle HORY" userId="e74e5240-04e6-4b32-8825-ceb609be06aa" providerId="ADAL" clId="{65D9D8CA-7137-4A5C-AC91-F7B8529BE6A1}" dt="2021-06-15T14:06:42.234" v="287" actId="1076"/>
          <ac:picMkLst>
            <pc:docMk/>
            <pc:sldMk cId="3259043008" sldId="267"/>
            <ac:picMk id="7" creationId="{54DEA902-E5A7-41D6-AF35-AFA9A50A3148}"/>
          </ac:picMkLst>
        </pc:picChg>
      </pc:sldChg>
      <pc:sldChg chg="addSp modSp mod">
        <pc:chgData name="Emmanuelle HORY" userId="e74e5240-04e6-4b32-8825-ceb609be06aa" providerId="ADAL" clId="{65D9D8CA-7137-4A5C-AC91-F7B8529BE6A1}" dt="2021-06-15T13:45:42.759" v="12" actId="2711"/>
        <pc:sldMkLst>
          <pc:docMk/>
          <pc:sldMk cId="2730224834" sldId="271"/>
        </pc:sldMkLst>
        <pc:spChg chg="mod">
          <ac:chgData name="Emmanuelle HORY" userId="e74e5240-04e6-4b32-8825-ceb609be06aa" providerId="ADAL" clId="{65D9D8CA-7137-4A5C-AC91-F7B8529BE6A1}" dt="2021-06-15T13:45:37.919" v="11" actId="2711"/>
          <ac:spMkLst>
            <pc:docMk/>
            <pc:sldMk cId="2730224834" sldId="271"/>
            <ac:spMk id="2" creationId="{7222C228-669E-4BBC-B68D-F133F1F41718}"/>
          </ac:spMkLst>
        </pc:spChg>
        <pc:spChg chg="mod">
          <ac:chgData name="Emmanuelle HORY" userId="e74e5240-04e6-4b32-8825-ceb609be06aa" providerId="ADAL" clId="{65D9D8CA-7137-4A5C-AC91-F7B8529BE6A1}" dt="2021-06-15T13:45:42.759" v="12" actId="2711"/>
          <ac:spMkLst>
            <pc:docMk/>
            <pc:sldMk cId="2730224834" sldId="271"/>
            <ac:spMk id="3" creationId="{F2905E8F-0E37-4A03-9D76-72C843DA09E7}"/>
          </ac:spMkLst>
        </pc:spChg>
        <pc:picChg chg="add mod">
          <ac:chgData name="Emmanuelle HORY" userId="e74e5240-04e6-4b32-8825-ceb609be06aa" providerId="ADAL" clId="{65D9D8CA-7137-4A5C-AC91-F7B8529BE6A1}" dt="2021-06-15T13:44:00.417" v="3" actId="1076"/>
          <ac:picMkLst>
            <pc:docMk/>
            <pc:sldMk cId="2730224834" sldId="271"/>
            <ac:picMk id="7" creationId="{45FC6BC9-98B5-4EA4-ACA0-77DEAEB97203}"/>
          </ac:picMkLst>
        </pc:picChg>
      </pc:sldChg>
      <pc:sldChg chg="ord">
        <pc:chgData name="Emmanuelle HORY" userId="e74e5240-04e6-4b32-8825-ceb609be06aa" providerId="ADAL" clId="{65D9D8CA-7137-4A5C-AC91-F7B8529BE6A1}" dt="2021-06-15T14:05:44.244" v="280" actId="20578"/>
        <pc:sldMkLst>
          <pc:docMk/>
          <pc:sldMk cId="184417328" sldId="272"/>
        </pc:sldMkLst>
      </pc:sldChg>
      <pc:sldChg chg="ord">
        <pc:chgData name="Emmanuelle HORY" userId="e74e5240-04e6-4b32-8825-ceb609be06aa" providerId="ADAL" clId="{65D9D8CA-7137-4A5C-AC91-F7B8529BE6A1}" dt="2021-06-15T14:05:42.135" v="278" actId="20578"/>
        <pc:sldMkLst>
          <pc:docMk/>
          <pc:sldMk cId="111604758" sldId="281"/>
        </pc:sldMkLst>
      </pc:sldChg>
      <pc:sldChg chg="modSp mod">
        <pc:chgData name="Emmanuelle HORY" userId="e74e5240-04e6-4b32-8825-ceb609be06aa" providerId="ADAL" clId="{65D9D8CA-7137-4A5C-AC91-F7B8529BE6A1}" dt="2021-06-15T14:09:21.408" v="328" actId="1036"/>
        <pc:sldMkLst>
          <pc:docMk/>
          <pc:sldMk cId="2367739906" sldId="294"/>
        </pc:sldMkLst>
        <pc:spChg chg="mod">
          <ac:chgData name="Emmanuelle HORY" userId="e74e5240-04e6-4b32-8825-ceb609be06aa" providerId="ADAL" clId="{65D9D8CA-7137-4A5C-AC91-F7B8529BE6A1}" dt="2021-06-15T14:09:21.408" v="328" actId="1036"/>
          <ac:spMkLst>
            <pc:docMk/>
            <pc:sldMk cId="2367739906" sldId="294"/>
            <ac:spMk id="2" creationId="{CFDB30C4-61E0-4982-AD37-C6328384B36C}"/>
          </ac:spMkLst>
        </pc:spChg>
      </pc:sldChg>
      <pc:sldChg chg="addSp modSp mod ord">
        <pc:chgData name="Emmanuelle HORY" userId="e74e5240-04e6-4b32-8825-ceb609be06aa" providerId="ADAL" clId="{65D9D8CA-7137-4A5C-AC91-F7B8529BE6A1}" dt="2021-06-15T14:08:25.137" v="324" actId="1076"/>
        <pc:sldMkLst>
          <pc:docMk/>
          <pc:sldMk cId="1382693017" sldId="304"/>
        </pc:sldMkLst>
        <pc:spChg chg="mod">
          <ac:chgData name="Emmanuelle HORY" userId="e74e5240-04e6-4b32-8825-ceb609be06aa" providerId="ADAL" clId="{65D9D8CA-7137-4A5C-AC91-F7B8529BE6A1}" dt="2021-06-15T14:08:12.333" v="322" actId="108"/>
          <ac:spMkLst>
            <pc:docMk/>
            <pc:sldMk cId="1382693017" sldId="304"/>
            <ac:spMk id="2" creationId="{3EECBEBC-5EFB-4D9F-A3C4-3AFBA471D490}"/>
          </ac:spMkLst>
        </pc:spChg>
        <pc:spChg chg="mod">
          <ac:chgData name="Emmanuelle HORY" userId="e74e5240-04e6-4b32-8825-ceb609be06aa" providerId="ADAL" clId="{65D9D8CA-7137-4A5C-AC91-F7B8529BE6A1}" dt="2021-06-15T14:08:00.303" v="309" actId="5793"/>
          <ac:spMkLst>
            <pc:docMk/>
            <pc:sldMk cId="1382693017" sldId="304"/>
            <ac:spMk id="6" creationId="{5341B860-674E-407F-AA51-1301F3E9E0A6}"/>
          </ac:spMkLst>
        </pc:spChg>
        <pc:picChg chg="add mod">
          <ac:chgData name="Emmanuelle HORY" userId="e74e5240-04e6-4b32-8825-ceb609be06aa" providerId="ADAL" clId="{65D9D8CA-7137-4A5C-AC91-F7B8529BE6A1}" dt="2021-06-15T14:08:25.137" v="324" actId="1076"/>
          <ac:picMkLst>
            <pc:docMk/>
            <pc:sldMk cId="1382693017" sldId="304"/>
            <ac:picMk id="5" creationId="{7C1E84B2-343A-4976-988B-960D05828128}"/>
          </ac:picMkLst>
        </pc:picChg>
        <pc:picChg chg="mod">
          <ac:chgData name="Emmanuelle HORY" userId="e74e5240-04e6-4b32-8825-ceb609be06aa" providerId="ADAL" clId="{65D9D8CA-7137-4A5C-AC91-F7B8529BE6A1}" dt="2021-06-15T14:08:03.306" v="310" actId="1076"/>
          <ac:picMkLst>
            <pc:docMk/>
            <pc:sldMk cId="1382693017" sldId="304"/>
            <ac:picMk id="7" creationId="{DD7FB0EF-7413-4C7E-84E7-857596B305D9}"/>
          </ac:picMkLst>
        </pc:picChg>
      </pc:sldChg>
      <pc:sldChg chg="modSp mod ord">
        <pc:chgData name="Emmanuelle HORY" userId="e74e5240-04e6-4b32-8825-ceb609be06aa" providerId="ADAL" clId="{65D9D8CA-7137-4A5C-AC91-F7B8529BE6A1}" dt="2021-06-15T14:07:08.207" v="295" actId="1076"/>
        <pc:sldMkLst>
          <pc:docMk/>
          <pc:sldMk cId="719477815" sldId="305"/>
        </pc:sldMkLst>
        <pc:spChg chg="mod">
          <ac:chgData name="Emmanuelle HORY" userId="e74e5240-04e6-4b32-8825-ceb609be06aa" providerId="ADAL" clId="{65D9D8CA-7137-4A5C-AC91-F7B8529BE6A1}" dt="2021-06-15T14:03:32.926" v="268" actId="27636"/>
          <ac:spMkLst>
            <pc:docMk/>
            <pc:sldMk cId="719477815" sldId="305"/>
            <ac:spMk id="3" creationId="{CB5CB166-CC66-46CD-A344-50107D684672}"/>
          </ac:spMkLst>
        </pc:spChg>
        <pc:picChg chg="mod">
          <ac:chgData name="Emmanuelle HORY" userId="e74e5240-04e6-4b32-8825-ceb609be06aa" providerId="ADAL" clId="{65D9D8CA-7137-4A5C-AC91-F7B8529BE6A1}" dt="2021-06-15T14:07:08.207" v="295" actId="1076"/>
          <ac:picMkLst>
            <pc:docMk/>
            <pc:sldMk cId="719477815" sldId="305"/>
            <ac:picMk id="7" creationId="{14230BDC-0673-429D-AD15-AF4F37BA707E}"/>
          </ac:picMkLst>
        </pc:picChg>
      </pc:sldChg>
      <pc:sldChg chg="ord">
        <pc:chgData name="Emmanuelle HORY" userId="e74e5240-04e6-4b32-8825-ceb609be06aa" providerId="ADAL" clId="{65D9D8CA-7137-4A5C-AC91-F7B8529BE6A1}" dt="2021-06-15T14:05:43.132" v="279" actId="20578"/>
        <pc:sldMkLst>
          <pc:docMk/>
          <pc:sldMk cId="2337198253" sldId="308"/>
        </pc:sldMkLst>
      </pc:sldChg>
      <pc:sldChg chg="del">
        <pc:chgData name="Emmanuelle HORY" userId="e74e5240-04e6-4b32-8825-ceb609be06aa" providerId="ADAL" clId="{65D9D8CA-7137-4A5C-AC91-F7B8529BE6A1}" dt="2021-06-15T14:11:31.937" v="387" actId="47"/>
        <pc:sldMkLst>
          <pc:docMk/>
          <pc:sldMk cId="1462430418" sldId="314"/>
        </pc:sldMkLst>
      </pc:sldChg>
      <pc:sldChg chg="del">
        <pc:chgData name="Emmanuelle HORY" userId="e74e5240-04e6-4b32-8825-ceb609be06aa" providerId="ADAL" clId="{65D9D8CA-7137-4A5C-AC91-F7B8529BE6A1}" dt="2021-06-15T14:11:30.517" v="386" actId="47"/>
        <pc:sldMkLst>
          <pc:docMk/>
          <pc:sldMk cId="1481624631" sldId="335"/>
        </pc:sldMkLst>
      </pc:sldChg>
      <pc:sldChg chg="ord">
        <pc:chgData name="Emmanuelle HORY" userId="e74e5240-04e6-4b32-8825-ceb609be06aa" providerId="ADAL" clId="{65D9D8CA-7137-4A5C-AC91-F7B8529BE6A1}" dt="2021-06-15T14:10:51.368" v="383"/>
        <pc:sldMkLst>
          <pc:docMk/>
          <pc:sldMk cId="658612037" sldId="336"/>
        </pc:sldMkLst>
      </pc:sldChg>
      <pc:sldChg chg="del">
        <pc:chgData name="Emmanuelle HORY" userId="e74e5240-04e6-4b32-8825-ceb609be06aa" providerId="ADAL" clId="{65D9D8CA-7137-4A5C-AC91-F7B8529BE6A1}" dt="2021-06-15T14:11:44.573" v="388" actId="47"/>
        <pc:sldMkLst>
          <pc:docMk/>
          <pc:sldMk cId="686443084" sldId="339"/>
        </pc:sldMkLst>
      </pc:sldChg>
      <pc:sldChg chg="addSp modSp mod">
        <pc:chgData name="Emmanuelle HORY" userId="e74e5240-04e6-4b32-8825-ceb609be06aa" providerId="ADAL" clId="{65D9D8CA-7137-4A5C-AC91-F7B8529BE6A1}" dt="2021-06-15T13:55:28.718" v="100" actId="14100"/>
        <pc:sldMkLst>
          <pc:docMk/>
          <pc:sldMk cId="3391007909" sldId="343"/>
        </pc:sldMkLst>
        <pc:spChg chg="mod">
          <ac:chgData name="Emmanuelle HORY" userId="e74e5240-04e6-4b32-8825-ceb609be06aa" providerId="ADAL" clId="{65D9D8CA-7137-4A5C-AC91-F7B8529BE6A1}" dt="2021-06-15T13:53:16.038" v="81" actId="6549"/>
          <ac:spMkLst>
            <pc:docMk/>
            <pc:sldMk cId="3391007909" sldId="343"/>
            <ac:spMk id="3" creationId="{CB5CB166-CC66-46CD-A344-50107D684672}"/>
          </ac:spMkLst>
        </pc:spChg>
        <pc:picChg chg="add mod modCrop">
          <ac:chgData name="Emmanuelle HORY" userId="e74e5240-04e6-4b32-8825-ceb609be06aa" providerId="ADAL" clId="{65D9D8CA-7137-4A5C-AC91-F7B8529BE6A1}" dt="2021-06-15T13:53:31.933" v="87" actId="1076"/>
          <ac:picMkLst>
            <pc:docMk/>
            <pc:sldMk cId="3391007909" sldId="343"/>
            <ac:picMk id="9" creationId="{280708B4-5DF9-47E4-9B3B-4DAA81B4B021}"/>
          </ac:picMkLst>
        </pc:picChg>
        <pc:picChg chg="add mod modCrop">
          <ac:chgData name="Emmanuelle HORY" userId="e74e5240-04e6-4b32-8825-ceb609be06aa" providerId="ADAL" clId="{65D9D8CA-7137-4A5C-AC91-F7B8529BE6A1}" dt="2021-06-15T13:54:50.661" v="93" actId="1076"/>
          <ac:picMkLst>
            <pc:docMk/>
            <pc:sldMk cId="3391007909" sldId="343"/>
            <ac:picMk id="11" creationId="{94A0CC59-0522-423A-8F54-47D5B17708CC}"/>
          </ac:picMkLst>
        </pc:picChg>
        <pc:picChg chg="add mod modCrop">
          <ac:chgData name="Emmanuelle HORY" userId="e74e5240-04e6-4b32-8825-ceb609be06aa" providerId="ADAL" clId="{65D9D8CA-7137-4A5C-AC91-F7B8529BE6A1}" dt="2021-06-15T13:55:28.718" v="100" actId="14100"/>
          <ac:picMkLst>
            <pc:docMk/>
            <pc:sldMk cId="3391007909" sldId="343"/>
            <ac:picMk id="13" creationId="{EBD441CA-005A-42D4-8413-A306C014B70D}"/>
          </ac:picMkLst>
        </pc:picChg>
      </pc:sldChg>
      <pc:sldChg chg="modSp mod">
        <pc:chgData name="Emmanuelle HORY" userId="e74e5240-04e6-4b32-8825-ceb609be06aa" providerId="ADAL" clId="{65D9D8CA-7137-4A5C-AC91-F7B8529BE6A1}" dt="2021-06-15T14:00:56.137" v="206" actId="20577"/>
        <pc:sldMkLst>
          <pc:docMk/>
          <pc:sldMk cId="2976553064" sldId="353"/>
        </pc:sldMkLst>
        <pc:spChg chg="mod">
          <ac:chgData name="Emmanuelle HORY" userId="e74e5240-04e6-4b32-8825-ceb609be06aa" providerId="ADAL" clId="{65D9D8CA-7137-4A5C-AC91-F7B8529BE6A1}" dt="2021-06-15T14:00:56.137" v="206" actId="20577"/>
          <ac:spMkLst>
            <pc:docMk/>
            <pc:sldMk cId="2976553064" sldId="353"/>
            <ac:spMk id="3" creationId="{CB5CB166-CC66-46CD-A344-50107D684672}"/>
          </ac:spMkLst>
        </pc:spChg>
      </pc:sldChg>
      <pc:sldChg chg="modSp mod">
        <pc:chgData name="Emmanuelle HORY" userId="e74e5240-04e6-4b32-8825-ceb609be06aa" providerId="ADAL" clId="{65D9D8CA-7137-4A5C-AC91-F7B8529BE6A1}" dt="2021-06-15T13:46:01.253" v="14" actId="14100"/>
        <pc:sldMkLst>
          <pc:docMk/>
          <pc:sldMk cId="2102226063" sldId="5227"/>
        </pc:sldMkLst>
        <pc:picChg chg="mod">
          <ac:chgData name="Emmanuelle HORY" userId="e74e5240-04e6-4b32-8825-ceb609be06aa" providerId="ADAL" clId="{65D9D8CA-7137-4A5C-AC91-F7B8529BE6A1}" dt="2021-06-15T13:46:01.253" v="14" actId="14100"/>
          <ac:picMkLst>
            <pc:docMk/>
            <pc:sldMk cId="2102226063" sldId="5227"/>
            <ac:picMk id="6" creationId="{61454E86-E77D-E843-9152-094004233EE4}"/>
          </ac:picMkLst>
        </pc:picChg>
      </pc:sldChg>
      <pc:sldChg chg="addSp modSp mod">
        <pc:chgData name="Emmanuelle HORY" userId="e74e5240-04e6-4b32-8825-ceb609be06aa" providerId="ADAL" clId="{65D9D8CA-7137-4A5C-AC91-F7B8529BE6A1}" dt="2021-06-15T13:44:06.649" v="5" actId="1076"/>
        <pc:sldMkLst>
          <pc:docMk/>
          <pc:sldMk cId="1339188802" sldId="5295"/>
        </pc:sldMkLst>
        <pc:picChg chg="add mod">
          <ac:chgData name="Emmanuelle HORY" userId="e74e5240-04e6-4b32-8825-ceb609be06aa" providerId="ADAL" clId="{65D9D8CA-7137-4A5C-AC91-F7B8529BE6A1}" dt="2021-06-15T13:44:06.649" v="5" actId="1076"/>
          <ac:picMkLst>
            <pc:docMk/>
            <pc:sldMk cId="1339188802" sldId="5295"/>
            <ac:picMk id="6" creationId="{EBDBD569-963D-4859-8742-A1167E635E31}"/>
          </ac:picMkLst>
        </pc:picChg>
      </pc:sldChg>
      <pc:sldChg chg="addSp modSp mod">
        <pc:chgData name="Emmanuelle HORY" userId="e74e5240-04e6-4b32-8825-ceb609be06aa" providerId="ADAL" clId="{65D9D8CA-7137-4A5C-AC91-F7B8529BE6A1}" dt="2021-06-15T13:43:53.852" v="1" actId="1076"/>
        <pc:sldMkLst>
          <pc:docMk/>
          <pc:sldMk cId="2422255243" sldId="5312"/>
        </pc:sldMkLst>
        <pc:picChg chg="add mod">
          <ac:chgData name="Emmanuelle HORY" userId="e74e5240-04e6-4b32-8825-ceb609be06aa" providerId="ADAL" clId="{65D9D8CA-7137-4A5C-AC91-F7B8529BE6A1}" dt="2021-06-15T13:43:53.852" v="1" actId="1076"/>
          <ac:picMkLst>
            <pc:docMk/>
            <pc:sldMk cId="2422255243" sldId="5312"/>
            <ac:picMk id="5" creationId="{C8187806-ED18-49FC-BA8D-B87E7CE75E5A}"/>
          </ac:picMkLst>
        </pc:picChg>
      </pc:sldChg>
      <pc:sldChg chg="modSp mod">
        <pc:chgData name="Emmanuelle HORY" userId="e74e5240-04e6-4b32-8825-ceb609be06aa" providerId="ADAL" clId="{65D9D8CA-7137-4A5C-AC91-F7B8529BE6A1}" dt="2021-06-15T14:08:49.747" v="325" actId="1036"/>
        <pc:sldMkLst>
          <pc:docMk/>
          <pc:sldMk cId="4054740035" sldId="5327"/>
        </pc:sldMkLst>
        <pc:picChg chg="mod">
          <ac:chgData name="Emmanuelle HORY" userId="e74e5240-04e6-4b32-8825-ceb609be06aa" providerId="ADAL" clId="{65D9D8CA-7137-4A5C-AC91-F7B8529BE6A1}" dt="2021-06-15T14:08:49.747" v="325" actId="1036"/>
          <ac:picMkLst>
            <pc:docMk/>
            <pc:sldMk cId="4054740035" sldId="5327"/>
            <ac:picMk id="3" creationId="{EA898EF2-52B6-4F6B-9D39-1C3CE1971462}"/>
          </ac:picMkLst>
        </pc:picChg>
      </pc:sldChg>
      <pc:sldChg chg="addSp delSp modSp add mod">
        <pc:chgData name="Emmanuelle HORY" userId="e74e5240-04e6-4b32-8825-ceb609be06aa" providerId="ADAL" clId="{65D9D8CA-7137-4A5C-AC91-F7B8529BE6A1}" dt="2021-06-15T13:58:36.773" v="155" actId="1076"/>
        <pc:sldMkLst>
          <pc:docMk/>
          <pc:sldMk cId="3285117217" sldId="5344"/>
        </pc:sldMkLst>
        <pc:spChg chg="del">
          <ac:chgData name="Emmanuelle HORY" userId="e74e5240-04e6-4b32-8825-ceb609be06aa" providerId="ADAL" clId="{65D9D8CA-7137-4A5C-AC91-F7B8529BE6A1}" dt="2021-06-15T13:46:45.950" v="16" actId="478"/>
          <ac:spMkLst>
            <pc:docMk/>
            <pc:sldMk cId="3285117217" sldId="5344"/>
            <ac:spMk id="3" creationId="{CB5CB166-CC66-46CD-A344-50107D684672}"/>
          </ac:spMkLst>
        </pc:spChg>
        <pc:spChg chg="del">
          <ac:chgData name="Emmanuelle HORY" userId="e74e5240-04e6-4b32-8825-ceb609be06aa" providerId="ADAL" clId="{65D9D8CA-7137-4A5C-AC91-F7B8529BE6A1}" dt="2021-06-15T13:46:47.695" v="17" actId="478"/>
          <ac:spMkLst>
            <pc:docMk/>
            <pc:sldMk cId="3285117217" sldId="5344"/>
            <ac:spMk id="6" creationId="{CA25F5D2-1008-4C64-A778-746395C4769B}"/>
          </ac:spMkLst>
        </pc:spChg>
        <pc:spChg chg="add del mod">
          <ac:chgData name="Emmanuelle HORY" userId="e74e5240-04e6-4b32-8825-ceb609be06aa" providerId="ADAL" clId="{65D9D8CA-7137-4A5C-AC91-F7B8529BE6A1}" dt="2021-06-15T13:47:51.297" v="26" actId="478"/>
          <ac:spMkLst>
            <pc:docMk/>
            <pc:sldMk cId="3285117217" sldId="5344"/>
            <ac:spMk id="9" creationId="{06EC3377-1651-4E45-9597-C205F53E380B}"/>
          </ac:spMkLst>
        </pc:spChg>
        <pc:spChg chg="add mod">
          <ac:chgData name="Emmanuelle HORY" userId="e74e5240-04e6-4b32-8825-ceb609be06aa" providerId="ADAL" clId="{65D9D8CA-7137-4A5C-AC91-F7B8529BE6A1}" dt="2021-06-15T13:57:49.752" v="147" actId="14100"/>
          <ac:spMkLst>
            <pc:docMk/>
            <pc:sldMk cId="3285117217" sldId="5344"/>
            <ac:spMk id="13" creationId="{0719A290-1FCE-42C5-969A-EA8F3BABBBAC}"/>
          </ac:spMkLst>
        </pc:spChg>
        <pc:spChg chg="add mod">
          <ac:chgData name="Emmanuelle HORY" userId="e74e5240-04e6-4b32-8825-ceb609be06aa" providerId="ADAL" clId="{65D9D8CA-7137-4A5C-AC91-F7B8529BE6A1}" dt="2021-06-15T13:57:17.578" v="137" actId="1076"/>
          <ac:spMkLst>
            <pc:docMk/>
            <pc:sldMk cId="3285117217" sldId="5344"/>
            <ac:spMk id="14" creationId="{01DA6673-3A16-4EA6-AEF4-8ED32832BF3D}"/>
          </ac:spMkLst>
        </pc:spChg>
        <pc:picChg chg="del">
          <ac:chgData name="Emmanuelle HORY" userId="e74e5240-04e6-4b32-8825-ceb609be06aa" providerId="ADAL" clId="{65D9D8CA-7137-4A5C-AC91-F7B8529BE6A1}" dt="2021-06-15T13:46:48.945" v="18" actId="478"/>
          <ac:picMkLst>
            <pc:docMk/>
            <pc:sldMk cId="3285117217" sldId="5344"/>
            <ac:picMk id="7" creationId="{83A69AF4-2CD3-4FA2-A393-A7925306D4A6}"/>
          </ac:picMkLst>
        </pc:picChg>
        <pc:picChg chg="add mod modCrop">
          <ac:chgData name="Emmanuelle HORY" userId="e74e5240-04e6-4b32-8825-ceb609be06aa" providerId="ADAL" clId="{65D9D8CA-7137-4A5C-AC91-F7B8529BE6A1}" dt="2021-06-15T13:58:34.478" v="154" actId="1076"/>
          <ac:picMkLst>
            <pc:docMk/>
            <pc:sldMk cId="3285117217" sldId="5344"/>
            <ac:picMk id="11" creationId="{9798A998-F278-4317-887C-CAD99432B8DC}"/>
          </ac:picMkLst>
        </pc:picChg>
        <pc:picChg chg="add mod">
          <ac:chgData name="Emmanuelle HORY" userId="e74e5240-04e6-4b32-8825-ceb609be06aa" providerId="ADAL" clId="{65D9D8CA-7137-4A5C-AC91-F7B8529BE6A1}" dt="2021-06-15T13:58:36.773" v="155" actId="1076"/>
          <ac:picMkLst>
            <pc:docMk/>
            <pc:sldMk cId="3285117217" sldId="5344"/>
            <ac:picMk id="15" creationId="{54019D3A-6B5F-47FE-8594-42DB5465E45D}"/>
          </ac:picMkLst>
        </pc:picChg>
        <pc:picChg chg="add mod">
          <ac:chgData name="Emmanuelle HORY" userId="e74e5240-04e6-4b32-8825-ceb609be06aa" providerId="ADAL" clId="{65D9D8CA-7137-4A5C-AC91-F7B8529BE6A1}" dt="2021-06-15T13:57:59.385" v="149" actId="1076"/>
          <ac:picMkLst>
            <pc:docMk/>
            <pc:sldMk cId="3285117217" sldId="5344"/>
            <ac:picMk id="16" creationId="{296D683A-6E27-4B9B-8617-9515766BB579}"/>
          </ac:picMkLst>
        </pc:picChg>
      </pc:sldChg>
      <pc:sldChg chg="addSp delSp modSp add mod">
        <pc:chgData name="Emmanuelle HORY" userId="e74e5240-04e6-4b32-8825-ceb609be06aa" providerId="ADAL" clId="{65D9D8CA-7137-4A5C-AC91-F7B8529BE6A1}" dt="2021-06-15T13:50:21.353" v="43" actId="14100"/>
        <pc:sldMkLst>
          <pc:docMk/>
          <pc:sldMk cId="1158702794" sldId="5345"/>
        </pc:sldMkLst>
        <pc:picChg chg="add mod modCrop">
          <ac:chgData name="Emmanuelle HORY" userId="e74e5240-04e6-4b32-8825-ceb609be06aa" providerId="ADAL" clId="{65D9D8CA-7137-4A5C-AC91-F7B8529BE6A1}" dt="2021-06-15T13:50:21.353" v="43" actId="14100"/>
          <ac:picMkLst>
            <pc:docMk/>
            <pc:sldMk cId="1158702794" sldId="5345"/>
            <ac:picMk id="5" creationId="{CACF6EF6-7C73-46EA-9971-304C9F599DF6}"/>
          </ac:picMkLst>
        </pc:picChg>
        <pc:picChg chg="del">
          <ac:chgData name="Emmanuelle HORY" userId="e74e5240-04e6-4b32-8825-ceb609be06aa" providerId="ADAL" clId="{65D9D8CA-7137-4A5C-AC91-F7B8529BE6A1}" dt="2021-06-15T13:48:12.046" v="30" actId="478"/>
          <ac:picMkLst>
            <pc:docMk/>
            <pc:sldMk cId="1158702794" sldId="5345"/>
            <ac:picMk id="11" creationId="{9798A998-F278-4317-887C-CAD99432B8DC}"/>
          </ac:picMkLst>
        </pc:picChg>
      </pc:sldChg>
      <pc:sldChg chg="addSp delSp modSp add mod">
        <pc:chgData name="Emmanuelle HORY" userId="e74e5240-04e6-4b32-8825-ceb609be06aa" providerId="ADAL" clId="{65D9D8CA-7137-4A5C-AC91-F7B8529BE6A1}" dt="2021-06-15T13:51:57.690" v="69" actId="1076"/>
        <pc:sldMkLst>
          <pc:docMk/>
          <pc:sldMk cId="2717097531" sldId="5346"/>
        </pc:sldMkLst>
        <pc:picChg chg="del">
          <ac:chgData name="Emmanuelle HORY" userId="e74e5240-04e6-4b32-8825-ceb609be06aa" providerId="ADAL" clId="{65D9D8CA-7137-4A5C-AC91-F7B8529BE6A1}" dt="2021-06-15T13:48:41.606" v="33" actId="478"/>
          <ac:picMkLst>
            <pc:docMk/>
            <pc:sldMk cId="2717097531" sldId="5346"/>
            <ac:picMk id="5" creationId="{CACF6EF6-7C73-46EA-9971-304C9F599DF6}"/>
          </ac:picMkLst>
        </pc:picChg>
        <pc:picChg chg="add mod modCrop">
          <ac:chgData name="Emmanuelle HORY" userId="e74e5240-04e6-4b32-8825-ceb609be06aa" providerId="ADAL" clId="{65D9D8CA-7137-4A5C-AC91-F7B8529BE6A1}" dt="2021-06-15T13:51:21.969" v="61" actId="14100"/>
          <ac:picMkLst>
            <pc:docMk/>
            <pc:sldMk cId="2717097531" sldId="5346"/>
            <ac:picMk id="6" creationId="{82FFF3AA-6535-4923-AD9D-8086E51500EA}"/>
          </ac:picMkLst>
        </pc:picChg>
        <pc:picChg chg="add mod">
          <ac:chgData name="Emmanuelle HORY" userId="e74e5240-04e6-4b32-8825-ceb609be06aa" providerId="ADAL" clId="{65D9D8CA-7137-4A5C-AC91-F7B8529BE6A1}" dt="2021-06-15T13:51:57.690" v="69" actId="1076"/>
          <ac:picMkLst>
            <pc:docMk/>
            <pc:sldMk cId="2717097531" sldId="5346"/>
            <ac:picMk id="9" creationId="{435F7404-C5D3-4C86-985D-BC81C95FC9F8}"/>
          </ac:picMkLst>
        </pc:picChg>
        <pc:picChg chg="add mod">
          <ac:chgData name="Emmanuelle HORY" userId="e74e5240-04e6-4b32-8825-ceb609be06aa" providerId="ADAL" clId="{65D9D8CA-7137-4A5C-AC91-F7B8529BE6A1}" dt="2021-06-15T13:51:54.890" v="68" actId="1076"/>
          <ac:picMkLst>
            <pc:docMk/>
            <pc:sldMk cId="2717097531" sldId="5346"/>
            <ac:picMk id="10" creationId="{DD96AF22-6A6F-4095-86CC-20C886247729}"/>
          </ac:picMkLst>
        </pc:picChg>
      </pc:sldChg>
      <pc:sldChg chg="addSp modSp add del mod">
        <pc:chgData name="Emmanuelle HORY" userId="e74e5240-04e6-4b32-8825-ceb609be06aa" providerId="ADAL" clId="{65D9D8CA-7137-4A5C-AC91-F7B8529BE6A1}" dt="2021-06-15T13:52:02.091" v="70" actId="47"/>
        <pc:sldMkLst>
          <pc:docMk/>
          <pc:sldMk cId="625411313" sldId="5347"/>
        </pc:sldMkLst>
        <pc:picChg chg="add mod modCrop">
          <ac:chgData name="Emmanuelle HORY" userId="e74e5240-04e6-4b32-8825-ceb609be06aa" providerId="ADAL" clId="{65D9D8CA-7137-4A5C-AC91-F7B8529BE6A1}" dt="2021-06-15T13:51:11.249" v="58" actId="18131"/>
          <ac:picMkLst>
            <pc:docMk/>
            <pc:sldMk cId="625411313" sldId="5347"/>
            <ac:picMk id="5" creationId="{D91AC01B-9101-4D46-A7D4-17F5DE842CEA}"/>
          </ac:picMkLst>
        </pc:picChg>
      </pc:sldChg>
      <pc:sldChg chg="delSp modSp add mod">
        <pc:chgData name="Emmanuelle HORY" userId="e74e5240-04e6-4b32-8825-ceb609be06aa" providerId="ADAL" clId="{65D9D8CA-7137-4A5C-AC91-F7B8529BE6A1}" dt="2021-06-15T13:58:27.674" v="153" actId="20577"/>
        <pc:sldMkLst>
          <pc:docMk/>
          <pc:sldMk cId="3466478140" sldId="5347"/>
        </pc:sldMkLst>
        <pc:spChg chg="mod">
          <ac:chgData name="Emmanuelle HORY" userId="e74e5240-04e6-4b32-8825-ceb609be06aa" providerId="ADAL" clId="{65D9D8CA-7137-4A5C-AC91-F7B8529BE6A1}" dt="2021-06-15T13:58:27.674" v="153" actId="20577"/>
          <ac:spMkLst>
            <pc:docMk/>
            <pc:sldMk cId="3466478140" sldId="5347"/>
            <ac:spMk id="3" creationId="{CB5CB166-CC66-46CD-A344-50107D684672}"/>
          </ac:spMkLst>
        </pc:spChg>
        <pc:picChg chg="del">
          <ac:chgData name="Emmanuelle HORY" userId="e74e5240-04e6-4b32-8825-ceb609be06aa" providerId="ADAL" clId="{65D9D8CA-7137-4A5C-AC91-F7B8529BE6A1}" dt="2021-06-15T13:55:34.527" v="101" actId="478"/>
          <ac:picMkLst>
            <pc:docMk/>
            <pc:sldMk cId="3466478140" sldId="5347"/>
            <ac:picMk id="9" creationId="{280708B4-5DF9-47E4-9B3B-4DAA81B4B021}"/>
          </ac:picMkLst>
        </pc:picChg>
      </pc:sldChg>
      <pc:sldChg chg="new del">
        <pc:chgData name="Emmanuelle HORY" userId="e74e5240-04e6-4b32-8825-ceb609be06aa" providerId="ADAL" clId="{65D9D8CA-7137-4A5C-AC91-F7B8529BE6A1}" dt="2021-06-15T14:07:18.194" v="297" actId="680"/>
        <pc:sldMkLst>
          <pc:docMk/>
          <pc:sldMk cId="2437485917" sldId="5348"/>
        </pc:sldMkLst>
      </pc:sldChg>
      <pc:sldChg chg="modSp add mod">
        <pc:chgData name="Emmanuelle HORY" userId="e74e5240-04e6-4b32-8825-ceb609be06aa" providerId="ADAL" clId="{65D9D8CA-7137-4A5C-AC91-F7B8529BE6A1}" dt="2021-06-15T14:09:53.694" v="347" actId="20577"/>
        <pc:sldMkLst>
          <pc:docMk/>
          <pc:sldMk cId="4060217769" sldId="5348"/>
        </pc:sldMkLst>
        <pc:spChg chg="mod">
          <ac:chgData name="Emmanuelle HORY" userId="e74e5240-04e6-4b32-8825-ceb609be06aa" providerId="ADAL" clId="{65D9D8CA-7137-4A5C-AC91-F7B8529BE6A1}" dt="2021-06-15T14:09:53.694" v="347" actId="20577"/>
          <ac:spMkLst>
            <pc:docMk/>
            <pc:sldMk cId="4060217769" sldId="5348"/>
            <ac:spMk id="2" creationId="{CFDB30C4-61E0-4982-AD37-C6328384B36C}"/>
          </ac:spMkLst>
        </pc:spChg>
      </pc:sldChg>
      <pc:sldChg chg="addSp modSp add del mod">
        <pc:chgData name="Emmanuelle HORY" userId="e74e5240-04e6-4b32-8825-ceb609be06aa" providerId="ADAL" clId="{65D9D8CA-7137-4A5C-AC91-F7B8529BE6A1}" dt="2021-06-15T13:52:03.849" v="71" actId="47"/>
        <pc:sldMkLst>
          <pc:docMk/>
          <pc:sldMk cId="4075933481" sldId="5348"/>
        </pc:sldMkLst>
        <pc:picChg chg="add mod modCrop">
          <ac:chgData name="Emmanuelle HORY" userId="e74e5240-04e6-4b32-8825-ceb609be06aa" providerId="ADAL" clId="{65D9D8CA-7137-4A5C-AC91-F7B8529BE6A1}" dt="2021-06-15T13:51:44.710" v="66" actId="732"/>
          <ac:picMkLst>
            <pc:docMk/>
            <pc:sldMk cId="4075933481" sldId="5348"/>
            <ac:picMk id="5" creationId="{4E8E123A-8F04-4859-B7E6-31BF2836E252}"/>
          </ac:picMkLst>
        </pc:picChg>
      </pc:sldChg>
      <pc:sldChg chg="modSp add mod ord">
        <pc:chgData name="Emmanuelle HORY" userId="e74e5240-04e6-4b32-8825-ceb609be06aa" providerId="ADAL" clId="{65D9D8CA-7137-4A5C-AC91-F7B8529BE6A1}" dt="2021-06-15T14:11:09.071" v="385"/>
        <pc:sldMkLst>
          <pc:docMk/>
          <pc:sldMk cId="2286537896" sldId="5349"/>
        </pc:sldMkLst>
        <pc:spChg chg="mod">
          <ac:chgData name="Emmanuelle HORY" userId="e74e5240-04e6-4b32-8825-ceb609be06aa" providerId="ADAL" clId="{65D9D8CA-7137-4A5C-AC91-F7B8529BE6A1}" dt="2021-06-15T14:10:04.829" v="359" actId="20577"/>
          <ac:spMkLst>
            <pc:docMk/>
            <pc:sldMk cId="2286537896" sldId="5349"/>
            <ac:spMk id="2" creationId="{CFDB30C4-61E0-4982-AD37-C6328384B36C}"/>
          </ac:spMkLst>
        </pc:spChg>
      </pc:sldChg>
      <pc:sldChg chg="modSp add mod ord">
        <pc:chgData name="Emmanuelle HORY" userId="e74e5240-04e6-4b32-8825-ceb609be06aa" providerId="ADAL" clId="{65D9D8CA-7137-4A5C-AC91-F7B8529BE6A1}" dt="2021-06-15T14:10:26.874" v="381"/>
        <pc:sldMkLst>
          <pc:docMk/>
          <pc:sldMk cId="1120098346" sldId="5350"/>
        </pc:sldMkLst>
        <pc:spChg chg="mod">
          <ac:chgData name="Emmanuelle HORY" userId="e74e5240-04e6-4b32-8825-ceb609be06aa" providerId="ADAL" clId="{65D9D8CA-7137-4A5C-AC91-F7B8529BE6A1}" dt="2021-06-15T14:10:12.599" v="379" actId="20577"/>
          <ac:spMkLst>
            <pc:docMk/>
            <pc:sldMk cId="1120098346" sldId="5350"/>
            <ac:spMk id="2" creationId="{CFDB30C4-61E0-4982-AD37-C6328384B3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227C838C-3024-4E94-B0DD-5CF1711F49BA}" type="datetimeFigureOut">
              <a:rPr lang="fr-FR" smtClean="0"/>
              <a:t>15/06/2021</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B0EE480D-210B-4313-828A-94B00111B9D3}" type="slidenum">
              <a:rPr lang="fr-FR" smtClean="0"/>
              <a:t>‹N°›</a:t>
            </a:fld>
            <a:endParaRPr lang="fr-FR"/>
          </a:p>
        </p:txBody>
      </p:sp>
    </p:spTree>
    <p:extLst>
      <p:ext uri="{BB962C8B-B14F-4D97-AF65-F5344CB8AC3E}">
        <p14:creationId xmlns:p14="http://schemas.microsoft.com/office/powerpoint/2010/main" val="1876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8</a:t>
            </a:fld>
            <a:endParaRPr lang="fr-FR"/>
          </a:p>
        </p:txBody>
      </p:sp>
    </p:spTree>
    <p:extLst>
      <p:ext uri="{BB962C8B-B14F-4D97-AF65-F5344CB8AC3E}">
        <p14:creationId xmlns:p14="http://schemas.microsoft.com/office/powerpoint/2010/main" val="387881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26</a:t>
            </a:fld>
            <a:endParaRPr lang="fr-FR"/>
          </a:p>
        </p:txBody>
      </p:sp>
    </p:spTree>
    <p:extLst>
      <p:ext uri="{BB962C8B-B14F-4D97-AF65-F5344CB8AC3E}">
        <p14:creationId xmlns:p14="http://schemas.microsoft.com/office/powerpoint/2010/main" val="249745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27</a:t>
            </a:fld>
            <a:endParaRPr lang="fr-FR"/>
          </a:p>
        </p:txBody>
      </p:sp>
    </p:spTree>
    <p:extLst>
      <p:ext uri="{BB962C8B-B14F-4D97-AF65-F5344CB8AC3E}">
        <p14:creationId xmlns:p14="http://schemas.microsoft.com/office/powerpoint/2010/main" val="349330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28</a:t>
            </a:fld>
            <a:endParaRPr lang="fr-FR"/>
          </a:p>
        </p:txBody>
      </p:sp>
    </p:spTree>
    <p:extLst>
      <p:ext uri="{BB962C8B-B14F-4D97-AF65-F5344CB8AC3E}">
        <p14:creationId xmlns:p14="http://schemas.microsoft.com/office/powerpoint/2010/main" val="374735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30</a:t>
            </a:fld>
            <a:endParaRPr lang="fr-FR"/>
          </a:p>
        </p:txBody>
      </p:sp>
    </p:spTree>
    <p:extLst>
      <p:ext uri="{BB962C8B-B14F-4D97-AF65-F5344CB8AC3E}">
        <p14:creationId xmlns:p14="http://schemas.microsoft.com/office/powerpoint/2010/main" val="400965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9</a:t>
            </a:fld>
            <a:endParaRPr lang="fr-FR"/>
          </a:p>
        </p:txBody>
      </p:sp>
    </p:spTree>
    <p:extLst>
      <p:ext uri="{BB962C8B-B14F-4D97-AF65-F5344CB8AC3E}">
        <p14:creationId xmlns:p14="http://schemas.microsoft.com/office/powerpoint/2010/main" val="10280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10</a:t>
            </a:fld>
            <a:endParaRPr lang="fr-FR"/>
          </a:p>
        </p:txBody>
      </p:sp>
    </p:spTree>
    <p:extLst>
      <p:ext uri="{BB962C8B-B14F-4D97-AF65-F5344CB8AC3E}">
        <p14:creationId xmlns:p14="http://schemas.microsoft.com/office/powerpoint/2010/main" val="23474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11</a:t>
            </a:fld>
            <a:endParaRPr lang="fr-FR"/>
          </a:p>
        </p:txBody>
      </p:sp>
    </p:spTree>
    <p:extLst>
      <p:ext uri="{BB962C8B-B14F-4D97-AF65-F5344CB8AC3E}">
        <p14:creationId xmlns:p14="http://schemas.microsoft.com/office/powerpoint/2010/main" val="212954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12</a:t>
            </a:fld>
            <a:endParaRPr lang="fr-FR"/>
          </a:p>
        </p:txBody>
      </p:sp>
    </p:spTree>
    <p:extLst>
      <p:ext uri="{BB962C8B-B14F-4D97-AF65-F5344CB8AC3E}">
        <p14:creationId xmlns:p14="http://schemas.microsoft.com/office/powerpoint/2010/main" val="71574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22</a:t>
            </a:fld>
            <a:endParaRPr lang="fr-FR"/>
          </a:p>
        </p:txBody>
      </p:sp>
    </p:spTree>
    <p:extLst>
      <p:ext uri="{BB962C8B-B14F-4D97-AF65-F5344CB8AC3E}">
        <p14:creationId xmlns:p14="http://schemas.microsoft.com/office/powerpoint/2010/main" val="238130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23</a:t>
            </a:fld>
            <a:endParaRPr lang="fr-FR"/>
          </a:p>
        </p:txBody>
      </p:sp>
    </p:spTree>
    <p:extLst>
      <p:ext uri="{BB962C8B-B14F-4D97-AF65-F5344CB8AC3E}">
        <p14:creationId xmlns:p14="http://schemas.microsoft.com/office/powerpoint/2010/main" val="101650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24</a:t>
            </a:fld>
            <a:endParaRPr lang="fr-FR"/>
          </a:p>
        </p:txBody>
      </p:sp>
    </p:spTree>
    <p:extLst>
      <p:ext uri="{BB962C8B-B14F-4D97-AF65-F5344CB8AC3E}">
        <p14:creationId xmlns:p14="http://schemas.microsoft.com/office/powerpoint/2010/main" val="155664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EE480D-210B-4313-828A-94B00111B9D3}" type="slidenum">
              <a:rPr lang="fr-FR" smtClean="0"/>
              <a:t>25</a:t>
            </a:fld>
            <a:endParaRPr lang="fr-FR"/>
          </a:p>
        </p:txBody>
      </p:sp>
    </p:spTree>
    <p:extLst>
      <p:ext uri="{BB962C8B-B14F-4D97-AF65-F5344CB8AC3E}">
        <p14:creationId xmlns:p14="http://schemas.microsoft.com/office/powerpoint/2010/main" val="198718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1A78C-001C-47EF-9232-4D5811EF38F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65FEC52-67F1-435A-9157-075C48DA3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A3CB66F-A3C6-4F8E-8783-F8ABC4815D86}"/>
              </a:ext>
            </a:extLst>
          </p:cNvPr>
          <p:cNvSpPr>
            <a:spLocks noGrp="1"/>
          </p:cNvSpPr>
          <p:nvPr>
            <p:ph type="dt" sz="half" idx="10"/>
          </p:nvPr>
        </p:nvSpPr>
        <p:spPr/>
        <p:txBody>
          <a:bodyPr/>
          <a:lstStyle/>
          <a:p>
            <a:fld id="{BC320DC2-774B-4BD1-947E-A6825949C3D0}" type="datetime1">
              <a:rPr lang="fr-FR" smtClean="0"/>
              <a:t>15/06/2021</a:t>
            </a:fld>
            <a:endParaRPr lang="fr-FR"/>
          </a:p>
        </p:txBody>
      </p:sp>
      <p:sp>
        <p:nvSpPr>
          <p:cNvPr id="5" name="Espace réservé du pied de page 4">
            <a:extLst>
              <a:ext uri="{FF2B5EF4-FFF2-40B4-BE49-F238E27FC236}">
                <a16:creationId xmlns:a16="http://schemas.microsoft.com/office/drawing/2014/main" id="{D9320AA4-4B93-4E7E-904D-FD3F20BC64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2D9A7E-A428-4B73-81F0-D8B46C269FAE}"/>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100051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E5F1F7-6ECF-4DF7-ACB5-34203EABDEA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2F2887B-CD48-4A9D-B2BC-B3C529A0E99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D4DC7C-756A-4B75-9BCA-D514204E4A00}"/>
              </a:ext>
            </a:extLst>
          </p:cNvPr>
          <p:cNvSpPr>
            <a:spLocks noGrp="1"/>
          </p:cNvSpPr>
          <p:nvPr>
            <p:ph type="dt" sz="half" idx="10"/>
          </p:nvPr>
        </p:nvSpPr>
        <p:spPr/>
        <p:txBody>
          <a:bodyPr/>
          <a:lstStyle/>
          <a:p>
            <a:fld id="{6B9207F4-C770-4950-ADF8-0324F6BD83F4}" type="datetime1">
              <a:rPr lang="fr-FR" smtClean="0"/>
              <a:t>15/06/2021</a:t>
            </a:fld>
            <a:endParaRPr lang="fr-FR"/>
          </a:p>
        </p:txBody>
      </p:sp>
      <p:sp>
        <p:nvSpPr>
          <p:cNvPr id="5" name="Espace réservé du pied de page 4">
            <a:extLst>
              <a:ext uri="{FF2B5EF4-FFF2-40B4-BE49-F238E27FC236}">
                <a16:creationId xmlns:a16="http://schemas.microsoft.com/office/drawing/2014/main" id="{373014CF-6819-4935-A4A1-23FFEA39C8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817C5E-6F48-4DE2-AD95-7070ADB1DCE8}"/>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138207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9E93B45-6ECC-4724-B334-539241967A3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56719D-AD23-455D-B3CD-5119A76AC26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043105-BBE4-40D0-9523-05052E8B08D9}"/>
              </a:ext>
            </a:extLst>
          </p:cNvPr>
          <p:cNvSpPr>
            <a:spLocks noGrp="1"/>
          </p:cNvSpPr>
          <p:nvPr>
            <p:ph type="dt" sz="half" idx="10"/>
          </p:nvPr>
        </p:nvSpPr>
        <p:spPr/>
        <p:txBody>
          <a:bodyPr/>
          <a:lstStyle/>
          <a:p>
            <a:fld id="{EA84C20F-2CE7-4B78-B3A1-2A657A51B3A9}" type="datetime1">
              <a:rPr lang="fr-FR" smtClean="0"/>
              <a:t>15/06/2021</a:t>
            </a:fld>
            <a:endParaRPr lang="fr-FR"/>
          </a:p>
        </p:txBody>
      </p:sp>
      <p:sp>
        <p:nvSpPr>
          <p:cNvPr id="5" name="Espace réservé du pied de page 4">
            <a:extLst>
              <a:ext uri="{FF2B5EF4-FFF2-40B4-BE49-F238E27FC236}">
                <a16:creationId xmlns:a16="http://schemas.microsoft.com/office/drawing/2014/main" id="{2844D9F1-AB09-431A-942B-B212B2E92B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446068-453D-4A29-B081-494EF04D1B15}"/>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222614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3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96FB7-CA60-4E43-BA31-BB82082BF75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8A1642E-0239-4443-B9A6-564422379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40DF241-8154-2847-9655-DCB406913B0B}"/>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D1979E48-0EAC-7D44-82F3-4774A5877F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85BDF1A-D11E-EC47-8548-466B5B2198C0}"/>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4208747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630240-CB98-C747-94A2-FB7C6EDAB5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ECB1637-805F-EE49-9EBE-CB2E9249AD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5C179C-A205-EA49-B359-C8A9D25BD122}"/>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30793197-E043-2E44-A660-82B239766D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D0F157-F40A-0749-9800-DD46610CD9CB}"/>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359611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F6D10-0518-F345-A7F0-E57854B5552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74CB16-8EC5-D340-834E-EEEEFC75B6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AA2D7E6-45CC-8442-A2AC-348956B8C106}"/>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967B06B0-8ADC-484A-B643-BA01733AF9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F2BE08-7579-8A42-808B-1CDBD9873B0E}"/>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2107734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B15FB-89E3-E74A-AD85-9B21F854BD4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D8D016A-5676-5D42-9948-598573BFCD5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B971FD-B24D-6E42-869F-1FFF3834A7E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48EA8CA-A398-DE45-A0B8-7387546F0C38}"/>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6" name="Espace réservé du pied de page 5">
            <a:extLst>
              <a:ext uri="{FF2B5EF4-FFF2-40B4-BE49-F238E27FC236}">
                <a16:creationId xmlns:a16="http://schemas.microsoft.com/office/drawing/2014/main" id="{055C06BD-035A-5E40-B92C-11DF88CA2C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74E5EC-20D0-3040-8A0F-9F42FFD20BE1}"/>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26485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56A-B6E9-6B45-8B44-4B8C9B14B76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F4629F2-F799-7845-A404-85A19BCB7A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F629D2A-AFB1-4847-A99F-984B72392AB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C466CF5-D5B0-CF41-A915-F0A6A7044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2D322D8-3B51-684B-AC62-921D59C8AFC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51014B9-CE1A-3A4E-A927-C0CD7BF6508B}"/>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8" name="Espace réservé du pied de page 7">
            <a:extLst>
              <a:ext uri="{FF2B5EF4-FFF2-40B4-BE49-F238E27FC236}">
                <a16:creationId xmlns:a16="http://schemas.microsoft.com/office/drawing/2014/main" id="{7C7CC692-92C1-8A4F-BC78-B1E8440A848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ECF7FF-931E-4F4D-AD44-1718527E998E}"/>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1225986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2C883-DB50-6146-AFA4-839B108EF54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1CD6F70-59B6-B544-A958-F2DB279968FC}"/>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4" name="Espace réservé du pied de page 3">
            <a:extLst>
              <a:ext uri="{FF2B5EF4-FFF2-40B4-BE49-F238E27FC236}">
                <a16:creationId xmlns:a16="http://schemas.microsoft.com/office/drawing/2014/main" id="{13307580-DB26-6B4A-B5F2-52D55AD778D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017CD3E-24D5-4E4D-B78C-34439D19204B}"/>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975137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2AE8BE7-B1F5-584F-A475-A58E532FD108}"/>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3" name="Espace réservé du pied de page 2">
            <a:extLst>
              <a:ext uri="{FF2B5EF4-FFF2-40B4-BE49-F238E27FC236}">
                <a16:creationId xmlns:a16="http://schemas.microsoft.com/office/drawing/2014/main" id="{C3FDF9A5-1464-D241-8E0F-FA26CF5A52A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3BAC625-873F-9A41-959C-8FF68DF7EF3E}"/>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1261916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BC222-0364-4B73-9B96-89DB289EF4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F47A92-4A67-4BBF-8A64-EA13EC4F6E3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8BF9E8-C203-40D3-84DC-1D8C2FC697F8}"/>
              </a:ext>
            </a:extLst>
          </p:cNvPr>
          <p:cNvSpPr>
            <a:spLocks noGrp="1"/>
          </p:cNvSpPr>
          <p:nvPr>
            <p:ph type="dt" sz="half" idx="10"/>
          </p:nvPr>
        </p:nvSpPr>
        <p:spPr/>
        <p:txBody>
          <a:bodyPr/>
          <a:lstStyle/>
          <a:p>
            <a:fld id="{F31BAC81-A05E-4F65-B29D-8A06874E03BC}" type="datetime1">
              <a:rPr lang="fr-FR" smtClean="0"/>
              <a:t>15/06/2021</a:t>
            </a:fld>
            <a:endParaRPr lang="fr-FR"/>
          </a:p>
        </p:txBody>
      </p:sp>
      <p:sp>
        <p:nvSpPr>
          <p:cNvPr id="5" name="Espace réservé du pied de page 4">
            <a:extLst>
              <a:ext uri="{FF2B5EF4-FFF2-40B4-BE49-F238E27FC236}">
                <a16:creationId xmlns:a16="http://schemas.microsoft.com/office/drawing/2014/main" id="{4DC430F6-5758-4621-B6EE-E6DF24EBD5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5AA7F8-E184-4808-AE8E-1DF55E5EA25E}"/>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2415572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0B7774-D9A1-DD43-84D2-4F0B8DA527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77A7C35-339A-0E43-9DFE-703DB2188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39D591-4680-834A-93A7-608C77AC9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67C739-0B7F-5A4F-B6D3-03EBF81E3814}"/>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6" name="Espace réservé du pied de page 5">
            <a:extLst>
              <a:ext uri="{FF2B5EF4-FFF2-40B4-BE49-F238E27FC236}">
                <a16:creationId xmlns:a16="http://schemas.microsoft.com/office/drawing/2014/main" id="{FB45A638-0583-2745-9604-4AA34E7444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81A3DE1-952C-EF44-9DFE-338E0C2FC916}"/>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884554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3A79E9-15DC-2D40-ACA0-E0C6DF8C0B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69CB60A-EF1A-1F4C-8DF8-086367EFD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93E6023-F300-D74D-B8D3-AB5B779D6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598E87-0E52-4246-B762-D16C98B87B28}"/>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6" name="Espace réservé du pied de page 5">
            <a:extLst>
              <a:ext uri="{FF2B5EF4-FFF2-40B4-BE49-F238E27FC236}">
                <a16:creationId xmlns:a16="http://schemas.microsoft.com/office/drawing/2014/main" id="{0EA379E7-DAED-AE43-A4C9-9BB38EF3D7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9400D8-E3BE-F644-A7F5-E0B1A7B97F28}"/>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1974014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4A809-AFB6-CB4D-AC0C-E3C52156C1A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0D4492-F4A0-6A4C-B305-DF427964AEB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7F994A-9646-9D4E-97B8-34BF9A3D4C67}"/>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F47539A9-C350-7544-82B2-4003D4188C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6762BD-6AF1-DE42-8556-8C67B7CF3977}"/>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1053462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BD0595E-ADFD-6146-81F2-096DA4EAD1F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FBE897-7E73-5E44-B0EA-18ED2EB1E7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2366EB-4DCB-A14C-9CCE-9B2371C52A1A}"/>
              </a:ext>
            </a:extLst>
          </p:cNvPr>
          <p:cNvSpPr>
            <a:spLocks noGrp="1"/>
          </p:cNvSpPr>
          <p:nvPr>
            <p:ph type="dt" sz="half" idx="10"/>
          </p:nvPr>
        </p:nvSpPr>
        <p:spPr/>
        <p:txBody>
          <a:body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EB5AD587-899B-8C4A-BA64-4FAE0520D9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CCD6BC-D87C-2144-96D9-216AE0EAF4DE}"/>
              </a:ext>
            </a:extLst>
          </p:cNvPr>
          <p:cNvSpPr>
            <a:spLocks noGrp="1"/>
          </p:cNvSpPr>
          <p:nvPr>
            <p:ph type="sldNum" sz="quarter" idx="12"/>
          </p:nvPr>
        </p:nvSpPr>
        <p:spPr/>
        <p:txBody>
          <a:bodyPr/>
          <a:lstStyle/>
          <a:p>
            <a:fld id="{E82C564E-347E-DC46-A38B-A1738002DBCF}" type="slidenum">
              <a:rPr lang="fr-FR" smtClean="0"/>
              <a:t>‹N°›</a:t>
            </a:fld>
            <a:endParaRPr lang="fr-FR"/>
          </a:p>
        </p:txBody>
      </p:sp>
    </p:spTree>
    <p:extLst>
      <p:ext uri="{BB962C8B-B14F-4D97-AF65-F5344CB8AC3E}">
        <p14:creationId xmlns:p14="http://schemas.microsoft.com/office/powerpoint/2010/main" val="212696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24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26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re et sous-titre">
    <p:bg>
      <p:bgPr>
        <a:solidFill>
          <a:srgbClr val="FFFFFF"/>
        </a:solidFill>
        <a:effectLst/>
      </p:bgPr>
    </p:bg>
    <p:spTree>
      <p:nvGrpSpPr>
        <p:cNvPr id="1" name=""/>
        <p:cNvGrpSpPr/>
        <p:nvPr/>
      </p:nvGrpSpPr>
      <p:grpSpPr>
        <a:xfrm>
          <a:off x="0" y="0"/>
          <a:ext cx="0" cy="0"/>
          <a:chOff x="0" y="0"/>
          <a:chExt cx="0" cy="0"/>
        </a:xfrm>
      </p:grpSpPr>
      <p:sp>
        <p:nvSpPr>
          <p:cNvPr id="142" name="Texte du titre"/>
          <p:cNvSpPr txBox="1">
            <a:spLocks noGrp="1"/>
          </p:cNvSpPr>
          <p:nvPr>
            <p:ph type="title"/>
          </p:nvPr>
        </p:nvSpPr>
        <p:spPr>
          <a:xfrm>
            <a:off x="889000" y="3186546"/>
            <a:ext cx="10414000" cy="286904"/>
          </a:xfrm>
          <a:prstGeom prst="rect">
            <a:avLst/>
          </a:prstGeom>
        </p:spPr>
        <p:txBody>
          <a:bodyPr anchor="b"/>
          <a:lstStyle>
            <a:lvl1pPr>
              <a:defRPr>
                <a:solidFill>
                  <a:srgbClr val="000000"/>
                </a:solidFill>
              </a:defRPr>
            </a:lvl1pPr>
          </a:lstStyle>
          <a:p>
            <a:r>
              <a:t>Texte du titre</a:t>
            </a:r>
          </a:p>
        </p:txBody>
      </p:sp>
      <p:sp>
        <p:nvSpPr>
          <p:cNvPr id="143" name="Texte niveau 1…"/>
          <p:cNvSpPr txBox="1">
            <a:spLocks noGrp="1"/>
          </p:cNvSpPr>
          <p:nvPr>
            <p:ph type="body" sz="quarter" idx="1"/>
          </p:nvPr>
        </p:nvSpPr>
        <p:spPr>
          <a:xfrm>
            <a:off x="889000" y="3536951"/>
            <a:ext cx="10414000" cy="1844383"/>
          </a:xfrm>
          <a:prstGeom prst="rect">
            <a:avLst/>
          </a:prstGeom>
        </p:spPr>
        <p:txBody>
          <a:bodyPr anchor="t"/>
          <a:lstStyle>
            <a:lvl1pPr marL="0" indent="0" algn="ctr">
              <a:spcBef>
                <a:spcPts val="0"/>
              </a:spcBef>
              <a:buClrTx/>
              <a:buSzTx/>
              <a:buNone/>
              <a:defRPr>
                <a:solidFill>
                  <a:srgbClr val="000000"/>
                </a:solidFill>
              </a:defRPr>
            </a:lvl1pPr>
            <a:lvl2pPr marL="0" indent="114160" algn="ctr">
              <a:spcBef>
                <a:spcPts val="0"/>
              </a:spcBef>
              <a:buClrTx/>
              <a:buSzTx/>
              <a:buNone/>
              <a:defRPr>
                <a:solidFill>
                  <a:srgbClr val="000000"/>
                </a:solidFill>
              </a:defRPr>
            </a:lvl2pPr>
            <a:lvl3pPr marL="0" indent="228320" algn="ctr">
              <a:spcBef>
                <a:spcPts val="0"/>
              </a:spcBef>
              <a:buClrTx/>
              <a:buSzTx/>
              <a:buNone/>
              <a:defRPr>
                <a:solidFill>
                  <a:srgbClr val="000000"/>
                </a:solidFill>
              </a:defRPr>
            </a:lvl3pPr>
            <a:lvl4pPr marL="0" indent="342480" algn="ctr">
              <a:spcBef>
                <a:spcPts val="0"/>
              </a:spcBef>
              <a:buClrTx/>
              <a:buSzTx/>
              <a:buNone/>
              <a:defRPr>
                <a:solidFill>
                  <a:srgbClr val="000000"/>
                </a:solidFill>
              </a:defRPr>
            </a:lvl4pPr>
            <a:lvl5pPr marL="0" indent="456640" algn="ctr">
              <a:spcBef>
                <a:spcPts val="0"/>
              </a:spcBef>
              <a:buClrTx/>
              <a:buSz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44" name="Numéro de diapositive"/>
          <p:cNvSpPr txBox="1">
            <a:spLocks noGrp="1"/>
          </p:cNvSpPr>
          <p:nvPr>
            <p:ph type="sldNum" sz="quarter" idx="2"/>
          </p:nvPr>
        </p:nvSpPr>
        <p:spPr>
          <a:xfrm>
            <a:off x="8778240" y="6377940"/>
            <a:ext cx="2804160" cy="368877"/>
          </a:xfrm>
          <a:prstGeom prst="rect">
            <a:avLst/>
          </a:prstGeom>
        </p:spPr>
        <p:txBody>
          <a:bodyPr/>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95403545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xfrm>
            <a:off x="5995670" y="6342380"/>
            <a:ext cx="204471" cy="22225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702621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A8954-2A9E-466F-B348-888E1CE325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3245542-F134-4AB5-B93F-7989ED68C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ED05A95-6A47-46CC-81AC-E2994C4673DC}"/>
              </a:ext>
            </a:extLst>
          </p:cNvPr>
          <p:cNvSpPr>
            <a:spLocks noGrp="1"/>
          </p:cNvSpPr>
          <p:nvPr>
            <p:ph type="dt" sz="half" idx="10"/>
          </p:nvPr>
        </p:nvSpPr>
        <p:spPr/>
        <p:txBody>
          <a:bodyPr/>
          <a:lstStyle/>
          <a:p>
            <a:fld id="{C4845DA5-D7D9-4D16-9794-33D460220543}" type="datetime1">
              <a:rPr lang="fr-FR" smtClean="0"/>
              <a:t>15/06/2021</a:t>
            </a:fld>
            <a:endParaRPr lang="fr-FR"/>
          </a:p>
        </p:txBody>
      </p:sp>
      <p:sp>
        <p:nvSpPr>
          <p:cNvPr id="5" name="Espace réservé du pied de page 4">
            <a:extLst>
              <a:ext uri="{FF2B5EF4-FFF2-40B4-BE49-F238E27FC236}">
                <a16:creationId xmlns:a16="http://schemas.microsoft.com/office/drawing/2014/main" id="{53D2D5E3-7F46-4E13-85B7-F106F0584F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D081C5-6777-4F29-BE61-5E7E859AE853}"/>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206411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675173-CCA5-4919-986D-861162ED05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AD2AE3B-7C26-44C4-B56A-9EB5AA5BB5E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6FD859A-56A1-469C-BFE2-17DA4F91537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62DA41A-76EC-4F23-93DE-8E324F4CFA4D}"/>
              </a:ext>
            </a:extLst>
          </p:cNvPr>
          <p:cNvSpPr>
            <a:spLocks noGrp="1"/>
          </p:cNvSpPr>
          <p:nvPr>
            <p:ph type="dt" sz="half" idx="10"/>
          </p:nvPr>
        </p:nvSpPr>
        <p:spPr/>
        <p:txBody>
          <a:bodyPr/>
          <a:lstStyle/>
          <a:p>
            <a:fld id="{08462432-555E-40C9-BD38-692BE986BBCD}" type="datetime1">
              <a:rPr lang="fr-FR" smtClean="0"/>
              <a:t>15/06/2021</a:t>
            </a:fld>
            <a:endParaRPr lang="fr-FR"/>
          </a:p>
        </p:txBody>
      </p:sp>
      <p:sp>
        <p:nvSpPr>
          <p:cNvPr id="6" name="Espace réservé du pied de page 5">
            <a:extLst>
              <a:ext uri="{FF2B5EF4-FFF2-40B4-BE49-F238E27FC236}">
                <a16:creationId xmlns:a16="http://schemas.microsoft.com/office/drawing/2014/main" id="{BB22E273-A478-449A-A79A-848AF83AA9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7EF929-B552-4CD2-9870-C32AF2439F3A}"/>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378446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6E4B3-B3A9-4B5F-BB5F-E08C4F06DB8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2B42AF-0882-4F4B-B18E-06F204DC67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57DD2A-2C73-4027-8414-819103422A8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09F5A33-DF60-42A3-B281-CB7127ACB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3676A2-BD84-443D-8A71-4ACE6E52E18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5313599-2157-44CE-862C-3B324452A5ED}"/>
              </a:ext>
            </a:extLst>
          </p:cNvPr>
          <p:cNvSpPr>
            <a:spLocks noGrp="1"/>
          </p:cNvSpPr>
          <p:nvPr>
            <p:ph type="dt" sz="half" idx="10"/>
          </p:nvPr>
        </p:nvSpPr>
        <p:spPr/>
        <p:txBody>
          <a:bodyPr/>
          <a:lstStyle/>
          <a:p>
            <a:fld id="{50BCF5D4-06CD-4D00-B3BC-47BFF0D99DE7}" type="datetime1">
              <a:rPr lang="fr-FR" smtClean="0"/>
              <a:t>15/06/2021</a:t>
            </a:fld>
            <a:endParaRPr lang="fr-FR"/>
          </a:p>
        </p:txBody>
      </p:sp>
      <p:sp>
        <p:nvSpPr>
          <p:cNvPr id="8" name="Espace réservé du pied de page 7">
            <a:extLst>
              <a:ext uri="{FF2B5EF4-FFF2-40B4-BE49-F238E27FC236}">
                <a16:creationId xmlns:a16="http://schemas.microsoft.com/office/drawing/2014/main" id="{7F493232-D0FF-451F-928F-F3526358E7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1E1E9C8-FE3D-432A-AE6A-3735A4FB43A1}"/>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324540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1DB2E3-3534-419A-920C-6B42894DDA1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F17AD8B-0B4C-459B-9742-10B1AF1F7654}"/>
              </a:ext>
            </a:extLst>
          </p:cNvPr>
          <p:cNvSpPr>
            <a:spLocks noGrp="1"/>
          </p:cNvSpPr>
          <p:nvPr>
            <p:ph type="dt" sz="half" idx="10"/>
          </p:nvPr>
        </p:nvSpPr>
        <p:spPr/>
        <p:txBody>
          <a:bodyPr/>
          <a:lstStyle/>
          <a:p>
            <a:fld id="{6384F211-0CFA-4328-BFD6-1ED701060B70}" type="datetime1">
              <a:rPr lang="fr-FR" smtClean="0"/>
              <a:t>15/06/2021</a:t>
            </a:fld>
            <a:endParaRPr lang="fr-FR"/>
          </a:p>
        </p:txBody>
      </p:sp>
      <p:sp>
        <p:nvSpPr>
          <p:cNvPr id="4" name="Espace réservé du pied de page 3">
            <a:extLst>
              <a:ext uri="{FF2B5EF4-FFF2-40B4-BE49-F238E27FC236}">
                <a16:creationId xmlns:a16="http://schemas.microsoft.com/office/drawing/2014/main" id="{DC13D86A-1E4C-4B99-B879-8119984171C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B970A99-001C-4902-A057-C4FA833A1167}"/>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21197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FCB2F50-BEAE-4F73-8ADF-EAA59E700ADE}"/>
              </a:ext>
            </a:extLst>
          </p:cNvPr>
          <p:cNvSpPr>
            <a:spLocks noGrp="1"/>
          </p:cNvSpPr>
          <p:nvPr>
            <p:ph type="dt" sz="half" idx="10"/>
          </p:nvPr>
        </p:nvSpPr>
        <p:spPr/>
        <p:txBody>
          <a:bodyPr/>
          <a:lstStyle/>
          <a:p>
            <a:fld id="{ED5F7280-3868-4EAC-9EBA-0310BEB38333}" type="datetime1">
              <a:rPr lang="fr-FR" smtClean="0"/>
              <a:t>15/06/2021</a:t>
            </a:fld>
            <a:endParaRPr lang="fr-FR"/>
          </a:p>
        </p:txBody>
      </p:sp>
      <p:sp>
        <p:nvSpPr>
          <p:cNvPr id="3" name="Espace réservé du pied de page 2">
            <a:extLst>
              <a:ext uri="{FF2B5EF4-FFF2-40B4-BE49-F238E27FC236}">
                <a16:creationId xmlns:a16="http://schemas.microsoft.com/office/drawing/2014/main" id="{722D4974-6369-44F1-8BA6-977EF6F6D4A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C097477-9C84-45A2-94A3-6B77E0B65E71}"/>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53713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3CDB4-0457-4A90-92AB-AA59B969F9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5574EDA-6AF8-41FB-848D-F54EF84C6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E51692-0705-44D2-95AE-D5D7ACDDE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FCDD2A-0F01-4F62-A4E8-2C0DEF628EB3}"/>
              </a:ext>
            </a:extLst>
          </p:cNvPr>
          <p:cNvSpPr>
            <a:spLocks noGrp="1"/>
          </p:cNvSpPr>
          <p:nvPr>
            <p:ph type="dt" sz="half" idx="10"/>
          </p:nvPr>
        </p:nvSpPr>
        <p:spPr/>
        <p:txBody>
          <a:bodyPr/>
          <a:lstStyle/>
          <a:p>
            <a:fld id="{E1D023C3-2EF9-4F72-921C-123AD8E7B512}" type="datetime1">
              <a:rPr lang="fr-FR" smtClean="0"/>
              <a:t>15/06/2021</a:t>
            </a:fld>
            <a:endParaRPr lang="fr-FR"/>
          </a:p>
        </p:txBody>
      </p:sp>
      <p:sp>
        <p:nvSpPr>
          <p:cNvPr id="6" name="Espace réservé du pied de page 5">
            <a:extLst>
              <a:ext uri="{FF2B5EF4-FFF2-40B4-BE49-F238E27FC236}">
                <a16:creationId xmlns:a16="http://schemas.microsoft.com/office/drawing/2014/main" id="{FC84876F-7E28-4325-8013-C20EE056EF5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060BDD-E68B-40E5-972D-40A56916AD29}"/>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158633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C5666-D5BE-4DF8-B2DC-3CFBB451A2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0B58EDD-7367-437F-B626-BAB87EE40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28CC09-2505-47AF-84F3-A80207004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67E8ED-CD65-4C8F-A5D7-EFF1594A1483}"/>
              </a:ext>
            </a:extLst>
          </p:cNvPr>
          <p:cNvSpPr>
            <a:spLocks noGrp="1"/>
          </p:cNvSpPr>
          <p:nvPr>
            <p:ph type="dt" sz="half" idx="10"/>
          </p:nvPr>
        </p:nvSpPr>
        <p:spPr/>
        <p:txBody>
          <a:bodyPr/>
          <a:lstStyle/>
          <a:p>
            <a:fld id="{4093C310-2A59-4AFE-9992-3914FB1D8CCF}" type="datetime1">
              <a:rPr lang="fr-FR" smtClean="0"/>
              <a:t>15/06/2021</a:t>
            </a:fld>
            <a:endParaRPr lang="fr-FR"/>
          </a:p>
        </p:txBody>
      </p:sp>
      <p:sp>
        <p:nvSpPr>
          <p:cNvPr id="6" name="Espace réservé du pied de page 5">
            <a:extLst>
              <a:ext uri="{FF2B5EF4-FFF2-40B4-BE49-F238E27FC236}">
                <a16:creationId xmlns:a16="http://schemas.microsoft.com/office/drawing/2014/main" id="{67C717C6-98E1-4145-BFD5-F054768A70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114224-052A-4081-A31D-603C13222B05}"/>
              </a:ext>
            </a:extLst>
          </p:cNvPr>
          <p:cNvSpPr>
            <a:spLocks noGrp="1"/>
          </p:cNvSpPr>
          <p:nvPr>
            <p:ph type="sldNum" sz="quarter" idx="12"/>
          </p:nvPr>
        </p:nvSpPr>
        <p:spPr/>
        <p:txBody>
          <a:bodyPr/>
          <a:lstStyle/>
          <a:p>
            <a:fld id="{D29DC2A2-9AE1-48A9-8B83-0D949B3BB6C9}" type="slidenum">
              <a:rPr lang="fr-FR" smtClean="0"/>
              <a:t>‹N°›</a:t>
            </a:fld>
            <a:endParaRPr lang="fr-FR"/>
          </a:p>
        </p:txBody>
      </p:sp>
    </p:spTree>
    <p:extLst>
      <p:ext uri="{BB962C8B-B14F-4D97-AF65-F5344CB8AC3E}">
        <p14:creationId xmlns:p14="http://schemas.microsoft.com/office/powerpoint/2010/main" val="6211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CDACCD-1569-4FB1-B81E-9D9CF9CDE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B7635D7-86EA-4EC7-8D2B-594C74CE4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0E35A0-760A-4231-A928-C5BA0915D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72F6B-606F-4075-9502-733745ABE18E}" type="datetime1">
              <a:rPr lang="fr-FR" smtClean="0"/>
              <a:t>15/06/2021</a:t>
            </a:fld>
            <a:endParaRPr lang="fr-FR"/>
          </a:p>
        </p:txBody>
      </p:sp>
      <p:sp>
        <p:nvSpPr>
          <p:cNvPr id="5" name="Espace réservé du pied de page 4">
            <a:extLst>
              <a:ext uri="{FF2B5EF4-FFF2-40B4-BE49-F238E27FC236}">
                <a16:creationId xmlns:a16="http://schemas.microsoft.com/office/drawing/2014/main" id="{97EBD1A0-9FAD-4B5B-BC5E-964C9851C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FB1E9AE-D848-40C3-B027-B9531D889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DC2A2-9AE1-48A9-8B83-0D949B3BB6C9}" type="slidenum">
              <a:rPr lang="fr-FR" smtClean="0"/>
              <a:t>‹N°›</a:t>
            </a:fld>
            <a:endParaRPr lang="fr-FR"/>
          </a:p>
        </p:txBody>
      </p:sp>
    </p:spTree>
    <p:extLst>
      <p:ext uri="{BB962C8B-B14F-4D97-AF65-F5344CB8AC3E}">
        <p14:creationId xmlns:p14="http://schemas.microsoft.com/office/powerpoint/2010/main" val="2074856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C4039E-FD4B-E645-951C-8127D7911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9E31209-DD85-4742-AE70-5421638C1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C1690B-8EFB-6447-AF65-7848F686DA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DF834-32E4-7042-8EBA-98E82E348E7F}" type="datetimeFigureOut">
              <a:rPr lang="fr-FR" smtClean="0"/>
              <a:t>15/06/2021</a:t>
            </a:fld>
            <a:endParaRPr lang="fr-FR"/>
          </a:p>
        </p:txBody>
      </p:sp>
      <p:sp>
        <p:nvSpPr>
          <p:cNvPr id="5" name="Espace réservé du pied de page 4">
            <a:extLst>
              <a:ext uri="{FF2B5EF4-FFF2-40B4-BE49-F238E27FC236}">
                <a16:creationId xmlns:a16="http://schemas.microsoft.com/office/drawing/2014/main" id="{758313A4-6918-234A-A186-EB66B814C8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D2975B2-4BBF-CE4E-A1EF-1C6C365A5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C564E-347E-DC46-A38B-A1738002DBCF}" type="slidenum">
              <a:rPr lang="fr-FR" smtClean="0"/>
              <a:t>‹N°›</a:t>
            </a:fld>
            <a:endParaRPr lang="fr-FR"/>
          </a:p>
        </p:txBody>
      </p:sp>
    </p:spTree>
    <p:extLst>
      <p:ext uri="{BB962C8B-B14F-4D97-AF65-F5344CB8AC3E}">
        <p14:creationId xmlns:p14="http://schemas.microsoft.com/office/powerpoint/2010/main" val="24604788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www.bourgognefranchecomte.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hyperlink" Target="http://www.bourgognefranchecomte.com/"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hyperlink" Target="https://youtu.be/t4dYMvh_TjY" TargetMode="External"/><Relationship Id="rId7" Type="http://schemas.openxmlformats.org/officeDocument/2006/relationships/hyperlink" Target="https://youtu.be/LzT3RRdfQW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youtu.be/RXLI1S6XlHY" TargetMode="External"/><Relationship Id="rId5" Type="http://schemas.openxmlformats.org/officeDocument/2006/relationships/hyperlink" Target="https://youtu.be/2yFpP7nOaGE" TargetMode="External"/><Relationship Id="rId4" Type="http://schemas.openxmlformats.org/officeDocument/2006/relationships/hyperlink" Target="https://youtu.be/alqKkRxex8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ABE021-27E9-46CC-8BC2-93063572E6C9}"/>
              </a:ext>
            </a:extLst>
          </p:cNvPr>
          <p:cNvSpPr>
            <a:spLocks noGrp="1"/>
          </p:cNvSpPr>
          <p:nvPr>
            <p:ph idx="1"/>
          </p:nvPr>
        </p:nvSpPr>
        <p:spPr>
          <a:xfrm>
            <a:off x="838200" y="1381742"/>
            <a:ext cx="10515600" cy="4351338"/>
          </a:xfrm>
        </p:spPr>
        <p:txBody>
          <a:bodyPr>
            <a:normAutofit/>
          </a:bodyPr>
          <a:lstStyle/>
          <a:p>
            <a:pPr marL="0" indent="0" algn="ctr">
              <a:buNone/>
            </a:pPr>
            <a:endParaRPr lang="fr-FR" sz="4800" dirty="0"/>
          </a:p>
          <a:p>
            <a:pPr marL="0" indent="0" algn="ctr">
              <a:buNone/>
            </a:pPr>
            <a:endParaRPr lang="fr-FR" sz="4800" dirty="0"/>
          </a:p>
          <a:p>
            <a:pPr marL="0" indent="0" algn="ctr">
              <a:buNone/>
            </a:pPr>
            <a:r>
              <a:rPr lang="fr-FR" sz="4800" dirty="0"/>
              <a:t>LES ACTIONS À DESTINATION </a:t>
            </a:r>
          </a:p>
          <a:p>
            <a:pPr marL="0" indent="0" algn="ctr">
              <a:buNone/>
            </a:pPr>
            <a:r>
              <a:rPr lang="fr-FR" sz="4800" dirty="0"/>
              <a:t>DES HABITANTS</a:t>
            </a:r>
          </a:p>
          <a:p>
            <a:pPr marL="0" indent="0" algn="ctr">
              <a:buNone/>
            </a:pPr>
            <a:endParaRPr lang="fr-FR" sz="4800" dirty="0"/>
          </a:p>
        </p:txBody>
      </p:sp>
      <p:sp>
        <p:nvSpPr>
          <p:cNvPr id="4" name="Espace réservé du numéro de diapositive 3">
            <a:extLst>
              <a:ext uri="{FF2B5EF4-FFF2-40B4-BE49-F238E27FC236}">
                <a16:creationId xmlns:a16="http://schemas.microsoft.com/office/drawing/2014/main" id="{96AC0AAD-9642-4586-9FCD-5934DEBADF0F}"/>
              </a:ext>
            </a:extLst>
          </p:cNvPr>
          <p:cNvSpPr>
            <a:spLocks noGrp="1"/>
          </p:cNvSpPr>
          <p:nvPr>
            <p:ph type="sldNum" sz="quarter" idx="12"/>
          </p:nvPr>
        </p:nvSpPr>
        <p:spPr/>
        <p:txBody>
          <a:bodyPr/>
          <a:lstStyle/>
          <a:p>
            <a:fld id="{D29DC2A2-9AE1-48A9-8B83-0D949B3BB6C9}" type="slidenum">
              <a:rPr lang="fr-FR" smtClean="0"/>
              <a:t>1</a:t>
            </a:fld>
            <a:endParaRPr lang="fr-FR"/>
          </a:p>
        </p:txBody>
      </p:sp>
      <p:pic>
        <p:nvPicPr>
          <p:cNvPr id="5" name="Image 4">
            <a:extLst>
              <a:ext uri="{FF2B5EF4-FFF2-40B4-BE49-F238E27FC236}">
                <a16:creationId xmlns:a16="http://schemas.microsoft.com/office/drawing/2014/main" id="{CDBA2F2D-49DF-451D-BED0-601807237A46}"/>
              </a:ext>
            </a:extLst>
          </p:cNvPr>
          <p:cNvPicPr>
            <a:picLocks noChangeAspect="1"/>
          </p:cNvPicPr>
          <p:nvPr/>
        </p:nvPicPr>
        <p:blipFill>
          <a:blip r:embed="rId2"/>
          <a:stretch>
            <a:fillRect/>
          </a:stretch>
        </p:blipFill>
        <p:spPr>
          <a:xfrm>
            <a:off x="3923406" y="460389"/>
            <a:ext cx="4345188" cy="2444168"/>
          </a:xfrm>
          <a:prstGeom prst="rect">
            <a:avLst/>
          </a:prstGeom>
        </p:spPr>
      </p:pic>
      <p:pic>
        <p:nvPicPr>
          <p:cNvPr id="6" name="Image 5">
            <a:extLst>
              <a:ext uri="{FF2B5EF4-FFF2-40B4-BE49-F238E27FC236}">
                <a16:creationId xmlns:a16="http://schemas.microsoft.com/office/drawing/2014/main" id="{B0DEF561-316A-48EF-A0FC-B4EA79656228}"/>
              </a:ext>
            </a:extLst>
          </p:cNvPr>
          <p:cNvPicPr>
            <a:picLocks noChangeAspect="1"/>
          </p:cNvPicPr>
          <p:nvPr/>
        </p:nvPicPr>
        <p:blipFill>
          <a:blip r:embed="rId3"/>
          <a:stretch>
            <a:fillRect/>
          </a:stretch>
        </p:blipFill>
        <p:spPr>
          <a:xfrm>
            <a:off x="3581401" y="3671534"/>
            <a:ext cx="5117630" cy="2878667"/>
          </a:xfrm>
          <a:prstGeom prst="rect">
            <a:avLst/>
          </a:prstGeom>
        </p:spPr>
      </p:pic>
    </p:spTree>
    <p:extLst>
      <p:ext uri="{BB962C8B-B14F-4D97-AF65-F5344CB8AC3E}">
        <p14:creationId xmlns:p14="http://schemas.microsoft.com/office/powerpoint/2010/main" val="417699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10</a:t>
            </a:fld>
            <a:endParaRPr lang="fr-FR" dirty="0"/>
          </a:p>
        </p:txBody>
      </p:sp>
      <p:pic>
        <p:nvPicPr>
          <p:cNvPr id="11" name="Image 10">
            <a:extLst>
              <a:ext uri="{FF2B5EF4-FFF2-40B4-BE49-F238E27FC236}">
                <a16:creationId xmlns:a16="http://schemas.microsoft.com/office/drawing/2014/main" id="{9798A998-F278-4317-887C-CAD99432B8DC}"/>
              </a:ext>
            </a:extLst>
          </p:cNvPr>
          <p:cNvPicPr>
            <a:picLocks noChangeAspect="1"/>
          </p:cNvPicPr>
          <p:nvPr/>
        </p:nvPicPr>
        <p:blipFill rotWithShape="1">
          <a:blip r:embed="rId3"/>
          <a:srcRect l="18890" t="29141" r="39619" b="19506"/>
          <a:stretch/>
        </p:blipFill>
        <p:spPr>
          <a:xfrm>
            <a:off x="390766" y="2746541"/>
            <a:ext cx="5574419" cy="3880854"/>
          </a:xfrm>
          <a:prstGeom prst="rect">
            <a:avLst/>
          </a:prstGeom>
        </p:spPr>
      </p:pic>
      <p:sp>
        <p:nvSpPr>
          <p:cNvPr id="13" name="ZoneTexte 12">
            <a:extLst>
              <a:ext uri="{FF2B5EF4-FFF2-40B4-BE49-F238E27FC236}">
                <a16:creationId xmlns:a16="http://schemas.microsoft.com/office/drawing/2014/main" id="{0719A290-1FCE-42C5-969A-EA8F3BABBBAC}"/>
              </a:ext>
            </a:extLst>
          </p:cNvPr>
          <p:cNvSpPr txBox="1"/>
          <p:nvPr/>
        </p:nvSpPr>
        <p:spPr>
          <a:xfrm>
            <a:off x="435956" y="1151938"/>
            <a:ext cx="11058459" cy="923330"/>
          </a:xfrm>
          <a:prstGeom prst="rect">
            <a:avLst/>
          </a:prstGeom>
          <a:noFill/>
        </p:spPr>
        <p:txBody>
          <a:bodyPr wrap="square">
            <a:spAutoFit/>
          </a:bodyPr>
          <a:lstStyle/>
          <a:p>
            <a:pPr marL="285750" indent="-285750" algn="l">
              <a:buFont typeface="Arial" panose="020B0604020202020204" pitchFamily="34" charset="0"/>
              <a:buChar char="•"/>
            </a:pPr>
            <a:endParaRPr lang="fr-FR" sz="1800" i="0" u="none" strike="noStrike" baseline="0" dirty="0"/>
          </a:p>
          <a:p>
            <a:pPr marL="285750" indent="-285750" algn="l">
              <a:buFont typeface="Arial" panose="020B0604020202020204" pitchFamily="34" charset="0"/>
              <a:buChar char="•"/>
            </a:pPr>
            <a:r>
              <a:rPr lang="fr-FR" sz="1800" dirty="0"/>
              <a:t>1 annonce presse (= K </a:t>
            </a:r>
            <a:r>
              <a:rPr lang="fr-FR" sz="1800" dirty="0" err="1"/>
              <a:t>visual</a:t>
            </a:r>
            <a:r>
              <a:rPr lang="fr-FR" sz="1800" dirty="0"/>
              <a:t>) générique et déclinée pour les filières PATRIMOINE-ITINERANCE-OENOTOURISME</a:t>
            </a:r>
          </a:p>
          <a:p>
            <a:pPr marL="285750" indent="-285750" algn="l">
              <a:buFont typeface="Arial" panose="020B0604020202020204" pitchFamily="34" charset="0"/>
              <a:buChar char="•"/>
            </a:pPr>
            <a:r>
              <a:rPr lang="fr-FR" sz="1800" dirty="0"/>
              <a:t>1 bannière PQR générique et déclinée par filière </a:t>
            </a:r>
          </a:p>
        </p:txBody>
      </p:sp>
      <p:sp>
        <p:nvSpPr>
          <p:cNvPr id="14" name="Titre 1">
            <a:extLst>
              <a:ext uri="{FF2B5EF4-FFF2-40B4-BE49-F238E27FC236}">
                <a16:creationId xmlns:a16="http://schemas.microsoft.com/office/drawing/2014/main" id="{01DA6673-3A16-4EA6-AEF4-8ED32832BF3D}"/>
              </a:ext>
            </a:extLst>
          </p:cNvPr>
          <p:cNvSpPr txBox="1">
            <a:spLocks/>
          </p:cNvSpPr>
          <p:nvPr/>
        </p:nvSpPr>
        <p:spPr>
          <a:xfrm>
            <a:off x="576573" y="230605"/>
            <a:ext cx="10515600" cy="13255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b="1" dirty="0">
                <a:solidFill>
                  <a:srgbClr val="7030A0"/>
                </a:solidFill>
              </a:rPr>
            </a:br>
            <a:r>
              <a:rPr lang="fr-FR" sz="11200" b="1" dirty="0"/>
              <a:t>CAMPAGNES 					</a:t>
            </a:r>
            <a:br>
              <a:rPr lang="fr-FR" sz="11200" b="1" dirty="0"/>
            </a:br>
            <a:r>
              <a:rPr lang="fr-FR" sz="11200" b="1" dirty="0"/>
              <a:t>Sortez Chez Vous en Bourgogne-Franche-Comté</a:t>
            </a:r>
            <a:br>
              <a:rPr lang="fr-FR" sz="12800" dirty="0">
                <a:solidFill>
                  <a:srgbClr val="7030A0"/>
                </a:solidFill>
              </a:rPr>
            </a:br>
            <a:br>
              <a:rPr lang="fr-FR" sz="5600" b="1" dirty="0"/>
            </a:br>
            <a:endParaRPr lang="fr-FR" sz="5600" dirty="0">
              <a:latin typeface="+mn-lt"/>
            </a:endParaRPr>
          </a:p>
        </p:txBody>
      </p:sp>
      <p:pic>
        <p:nvPicPr>
          <p:cNvPr id="15" name="Image 14">
            <a:extLst>
              <a:ext uri="{FF2B5EF4-FFF2-40B4-BE49-F238E27FC236}">
                <a16:creationId xmlns:a16="http://schemas.microsoft.com/office/drawing/2014/main" id="{54019D3A-6B5F-47FE-8594-42DB5465E45D}"/>
              </a:ext>
            </a:extLst>
          </p:cNvPr>
          <p:cNvPicPr>
            <a:picLocks noChangeAspect="1"/>
          </p:cNvPicPr>
          <p:nvPr/>
        </p:nvPicPr>
        <p:blipFill rotWithShape="1">
          <a:blip r:embed="rId4"/>
          <a:srcRect l="7593" t="14979" r="28148" b="5324"/>
          <a:stretch/>
        </p:blipFill>
        <p:spPr>
          <a:xfrm>
            <a:off x="6273390" y="2746541"/>
            <a:ext cx="5562899" cy="3880854"/>
          </a:xfrm>
          <a:prstGeom prst="rect">
            <a:avLst/>
          </a:prstGeom>
        </p:spPr>
      </p:pic>
      <p:pic>
        <p:nvPicPr>
          <p:cNvPr id="16" name="Image 15">
            <a:extLst>
              <a:ext uri="{FF2B5EF4-FFF2-40B4-BE49-F238E27FC236}">
                <a16:creationId xmlns:a16="http://schemas.microsoft.com/office/drawing/2014/main" id="{296D683A-6E27-4B9B-8617-9515766BB579}"/>
              </a:ext>
            </a:extLst>
          </p:cNvPr>
          <p:cNvPicPr>
            <a:picLocks noChangeAspect="1"/>
          </p:cNvPicPr>
          <p:nvPr/>
        </p:nvPicPr>
        <p:blipFill>
          <a:blip r:embed="rId5"/>
          <a:stretch>
            <a:fillRect/>
          </a:stretch>
        </p:blipFill>
        <p:spPr>
          <a:xfrm>
            <a:off x="8495406" y="-463552"/>
            <a:ext cx="4345188" cy="2444168"/>
          </a:xfrm>
          <a:prstGeom prst="rect">
            <a:avLst/>
          </a:prstGeom>
        </p:spPr>
      </p:pic>
    </p:spTree>
    <p:extLst>
      <p:ext uri="{BB962C8B-B14F-4D97-AF65-F5344CB8AC3E}">
        <p14:creationId xmlns:p14="http://schemas.microsoft.com/office/powerpoint/2010/main" val="328511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11</a:t>
            </a:fld>
            <a:endParaRPr lang="fr-FR" dirty="0"/>
          </a:p>
        </p:txBody>
      </p:sp>
      <p:pic>
        <p:nvPicPr>
          <p:cNvPr id="5" name="Image 4">
            <a:extLst>
              <a:ext uri="{FF2B5EF4-FFF2-40B4-BE49-F238E27FC236}">
                <a16:creationId xmlns:a16="http://schemas.microsoft.com/office/drawing/2014/main" id="{CACF6EF6-7C73-46EA-9971-304C9F599DF6}"/>
              </a:ext>
            </a:extLst>
          </p:cNvPr>
          <p:cNvPicPr>
            <a:picLocks noChangeAspect="1"/>
          </p:cNvPicPr>
          <p:nvPr/>
        </p:nvPicPr>
        <p:blipFill rotWithShape="1">
          <a:blip r:embed="rId3"/>
          <a:srcRect l="7593" t="14979" r="28148" b="5324"/>
          <a:stretch/>
        </p:blipFill>
        <p:spPr>
          <a:xfrm>
            <a:off x="925688" y="223988"/>
            <a:ext cx="8985956" cy="6268887"/>
          </a:xfrm>
          <a:prstGeom prst="rect">
            <a:avLst/>
          </a:prstGeom>
        </p:spPr>
      </p:pic>
    </p:spTree>
    <p:extLst>
      <p:ext uri="{BB962C8B-B14F-4D97-AF65-F5344CB8AC3E}">
        <p14:creationId xmlns:p14="http://schemas.microsoft.com/office/powerpoint/2010/main" val="11587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12</a:t>
            </a:fld>
            <a:endParaRPr lang="fr-FR" dirty="0"/>
          </a:p>
        </p:txBody>
      </p:sp>
      <p:pic>
        <p:nvPicPr>
          <p:cNvPr id="6" name="Image 5">
            <a:extLst>
              <a:ext uri="{FF2B5EF4-FFF2-40B4-BE49-F238E27FC236}">
                <a16:creationId xmlns:a16="http://schemas.microsoft.com/office/drawing/2014/main" id="{82FFF3AA-6535-4923-AD9D-8086E51500EA}"/>
              </a:ext>
            </a:extLst>
          </p:cNvPr>
          <p:cNvPicPr>
            <a:picLocks noChangeAspect="1"/>
          </p:cNvPicPr>
          <p:nvPr/>
        </p:nvPicPr>
        <p:blipFill rotWithShape="1">
          <a:blip r:embed="rId3"/>
          <a:srcRect l="25000" t="17943" r="45463" b="8642"/>
          <a:stretch/>
        </p:blipFill>
        <p:spPr>
          <a:xfrm>
            <a:off x="419664" y="365125"/>
            <a:ext cx="3734647" cy="5221482"/>
          </a:xfrm>
          <a:prstGeom prst="rect">
            <a:avLst/>
          </a:prstGeom>
        </p:spPr>
      </p:pic>
      <p:pic>
        <p:nvPicPr>
          <p:cNvPr id="9" name="Image 8">
            <a:extLst>
              <a:ext uri="{FF2B5EF4-FFF2-40B4-BE49-F238E27FC236}">
                <a16:creationId xmlns:a16="http://schemas.microsoft.com/office/drawing/2014/main" id="{435F7404-C5D3-4C86-985D-BC81C95FC9F8}"/>
              </a:ext>
            </a:extLst>
          </p:cNvPr>
          <p:cNvPicPr>
            <a:picLocks noChangeAspect="1"/>
          </p:cNvPicPr>
          <p:nvPr/>
        </p:nvPicPr>
        <p:blipFill rotWithShape="1">
          <a:blip r:embed="rId4"/>
          <a:srcRect l="25186" t="18765" r="45555" b="8643"/>
          <a:stretch/>
        </p:blipFill>
        <p:spPr>
          <a:xfrm>
            <a:off x="4381499" y="1560511"/>
            <a:ext cx="3567289" cy="4978401"/>
          </a:xfrm>
          <a:prstGeom prst="rect">
            <a:avLst/>
          </a:prstGeom>
        </p:spPr>
      </p:pic>
      <p:pic>
        <p:nvPicPr>
          <p:cNvPr id="10" name="Image 9">
            <a:extLst>
              <a:ext uri="{FF2B5EF4-FFF2-40B4-BE49-F238E27FC236}">
                <a16:creationId xmlns:a16="http://schemas.microsoft.com/office/drawing/2014/main" id="{DD96AF22-6A6F-4095-86CC-20C886247729}"/>
              </a:ext>
            </a:extLst>
          </p:cNvPr>
          <p:cNvPicPr>
            <a:picLocks noChangeAspect="1"/>
          </p:cNvPicPr>
          <p:nvPr/>
        </p:nvPicPr>
        <p:blipFill rotWithShape="1">
          <a:blip r:embed="rId5"/>
          <a:srcRect l="24908" t="17943" r="45463" b="8478"/>
          <a:stretch/>
        </p:blipFill>
        <p:spPr>
          <a:xfrm>
            <a:off x="8175977" y="365125"/>
            <a:ext cx="3612446" cy="5046134"/>
          </a:xfrm>
          <a:prstGeom prst="rect">
            <a:avLst/>
          </a:prstGeom>
        </p:spPr>
      </p:pic>
    </p:spTree>
    <p:extLst>
      <p:ext uri="{BB962C8B-B14F-4D97-AF65-F5344CB8AC3E}">
        <p14:creationId xmlns:p14="http://schemas.microsoft.com/office/powerpoint/2010/main" val="271709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3" name="Sous-titre 2">
            <a:extLst>
              <a:ext uri="{FF2B5EF4-FFF2-40B4-BE49-F238E27FC236}">
                <a16:creationId xmlns:a16="http://schemas.microsoft.com/office/drawing/2014/main" id="{CB5CB166-CC66-46CD-A344-50107D684672}"/>
              </a:ext>
            </a:extLst>
          </p:cNvPr>
          <p:cNvSpPr>
            <a:spLocks noGrp="1"/>
          </p:cNvSpPr>
          <p:nvPr>
            <p:ph type="subTitle" idx="1"/>
          </p:nvPr>
        </p:nvSpPr>
        <p:spPr>
          <a:xfrm>
            <a:off x="573840" y="955446"/>
            <a:ext cx="10656216" cy="5537429"/>
          </a:xfrm>
        </p:spPr>
        <p:txBody>
          <a:bodyPr>
            <a:noAutofit/>
          </a:bodyPr>
          <a:lstStyle/>
          <a:p>
            <a:pPr algn="l"/>
            <a:endParaRPr lang="fr-FR" sz="1400" b="1" dirty="0">
              <a:highlight>
                <a:srgbClr val="00FF00"/>
              </a:highlight>
            </a:endParaRPr>
          </a:p>
          <a:p>
            <a:pPr algn="l"/>
            <a:r>
              <a:rPr lang="fr-FR" sz="1400" b="1" dirty="0"/>
              <a:t>→ </a:t>
            </a:r>
            <a:r>
              <a:rPr lang="fr-FR" sz="1800" b="1" dirty="0"/>
              <a:t>Plan de diffusion </a:t>
            </a:r>
          </a:p>
          <a:p>
            <a:pPr marL="285750" indent="-285750" algn="l">
              <a:buFont typeface="Arial" panose="020B0604020202020204" pitchFamily="34" charset="0"/>
              <a:buChar char="•"/>
            </a:pPr>
            <a:r>
              <a:rPr lang="fr-FR" sz="1800" dirty="0"/>
              <a:t>Diffusion du spot de 40 sec dans les salles de cinéma en région, dès réouverture, 26 complexes, 181 diffusions</a:t>
            </a:r>
          </a:p>
          <a:p>
            <a:pPr marL="285750" indent="-285750" algn="l">
              <a:buFont typeface="Arial" panose="020B0604020202020204" pitchFamily="34" charset="0"/>
              <a:buChar char="•"/>
            </a:pPr>
            <a:r>
              <a:rPr lang="fr-FR" sz="1800" dirty="0"/>
              <a:t>Spots sponsorisés des différents FILMS sur les Réseaux sociaux </a:t>
            </a:r>
          </a:p>
          <a:p>
            <a:pPr marL="285750" indent="-285750" algn="l">
              <a:buFont typeface="Arial" panose="020B0604020202020204" pitchFamily="34" charset="0"/>
              <a:buChar char="•"/>
            </a:pPr>
            <a:r>
              <a:rPr lang="fr-FR" sz="1800" dirty="0"/>
              <a:t>Plan media </a:t>
            </a:r>
            <a:r>
              <a:rPr lang="fr-FR" sz="1800" i="0" u="none" strike="noStrike" baseline="0" dirty="0">
                <a:solidFill>
                  <a:srgbClr val="000000"/>
                </a:solidFill>
              </a:rPr>
              <a:t>bannières digitales PQR (6 supports: BP/JSL/Progrès/EST REP/Journal du Centre/Yonne Rep) </a:t>
            </a:r>
          </a:p>
          <a:p>
            <a:pPr marL="285750" indent="-285750" algn="l">
              <a:buFont typeface="Arial" panose="020B0604020202020204" pitchFamily="34" charset="0"/>
              <a:buChar char="•"/>
            </a:pPr>
            <a:r>
              <a:rPr lang="fr-FR" sz="1800" dirty="0">
                <a:solidFill>
                  <a:srgbClr val="000000"/>
                </a:solidFill>
              </a:rPr>
              <a:t>Encarts publicitaire dans les magazines régionaux : </a:t>
            </a:r>
            <a:r>
              <a:rPr lang="fr-FR" sz="1800" dirty="0" err="1">
                <a:solidFill>
                  <a:srgbClr val="000000"/>
                </a:solidFill>
              </a:rPr>
              <a:t>Vaévient</a:t>
            </a:r>
            <a:r>
              <a:rPr lang="fr-FR" sz="1800" dirty="0">
                <a:solidFill>
                  <a:srgbClr val="000000"/>
                </a:solidFill>
              </a:rPr>
              <a:t>, l’Inattendu, Sortir en Bourgogne-Franche-Comté, Elle été Bourgogne-Franche-Comté</a:t>
            </a:r>
          </a:p>
          <a:p>
            <a:pPr marL="285750" indent="-285750" algn="l">
              <a:buFont typeface="Arial" panose="020B0604020202020204" pitchFamily="34" charset="0"/>
              <a:buChar char="•"/>
            </a:pPr>
            <a:r>
              <a:rPr lang="fr-FR" sz="1800" dirty="0">
                <a:solidFill>
                  <a:srgbClr val="000000"/>
                </a:solidFill>
              </a:rPr>
              <a:t>Communiqué de presse</a:t>
            </a:r>
          </a:p>
          <a:p>
            <a:pPr marL="285750" indent="-285750" algn="l">
              <a:buFont typeface="Arial" panose="020B0604020202020204" pitchFamily="34" charset="0"/>
              <a:buChar char="•"/>
            </a:pPr>
            <a:endParaRPr lang="fr-FR" sz="1800" i="0" u="none" strike="noStrike" baseline="0" dirty="0">
              <a:solidFill>
                <a:srgbClr val="000000"/>
              </a:solidFill>
            </a:endParaRPr>
          </a:p>
          <a:p>
            <a:pPr algn="l"/>
            <a:r>
              <a:rPr lang="fr-FR" sz="1800" b="1" i="0" u="none" strike="noStrike" baseline="0" dirty="0">
                <a:solidFill>
                  <a:srgbClr val="000000"/>
                </a:solidFill>
              </a:rPr>
              <a:t>En soutien avec le service communication de la région:</a:t>
            </a:r>
          </a:p>
          <a:p>
            <a:pPr marL="285750" indent="-285750" algn="l">
              <a:buFont typeface="Arial" panose="020B0604020202020204" pitchFamily="34" charset="0"/>
              <a:buChar char="•"/>
            </a:pPr>
            <a:r>
              <a:rPr lang="fr-FR" altLang="fr-FR" sz="1800" dirty="0">
                <a:solidFill>
                  <a:srgbClr val="000000"/>
                </a:solidFill>
              </a:rPr>
              <a:t>Spot TV (pour diffusion sur France 3 Bourgogne &amp; France 3 Franche-Comté) : format 40 sec.  </a:t>
            </a:r>
          </a:p>
          <a:p>
            <a:pPr marL="285750" indent="-285750" algn="l">
              <a:buFont typeface="Arial" panose="020B0604020202020204" pitchFamily="34" charset="0"/>
              <a:buChar char="•"/>
            </a:pPr>
            <a:r>
              <a:rPr lang="fr-FR" altLang="fr-FR" sz="1800" dirty="0">
                <a:solidFill>
                  <a:srgbClr val="000000"/>
                </a:solidFill>
              </a:rPr>
              <a:t>Spot radio (pour diffusion sur France Bleu Auxerre, France Bleu Belfort </a:t>
            </a:r>
            <a:r>
              <a:rPr lang="fr-FR" altLang="fr-FR" sz="1800" dirty="0" err="1">
                <a:solidFill>
                  <a:srgbClr val="000000"/>
                </a:solidFill>
              </a:rPr>
              <a:t>Montbelliard</a:t>
            </a:r>
            <a:r>
              <a:rPr lang="fr-FR" altLang="fr-FR" sz="1800" dirty="0">
                <a:solidFill>
                  <a:srgbClr val="000000"/>
                </a:solidFill>
              </a:rPr>
              <a:t>, France Bleu Besançon, France Bleu Bourgogne et "</a:t>
            </a:r>
            <a:r>
              <a:rPr lang="fr-FR" altLang="fr-FR" sz="1800" dirty="0" err="1">
                <a:solidFill>
                  <a:srgbClr val="000000"/>
                </a:solidFill>
              </a:rPr>
              <a:t>Préroll</a:t>
            </a:r>
            <a:r>
              <a:rPr lang="fr-FR" altLang="fr-FR" sz="1800" dirty="0">
                <a:solidFill>
                  <a:srgbClr val="000000"/>
                </a:solidFill>
              </a:rPr>
              <a:t> Podcasts France Inter + France Culture Région Bourgogne-Franche-Comté") : format 30 sec. </a:t>
            </a:r>
          </a:p>
          <a:p>
            <a:pPr marL="285750" indent="-285750" algn="l">
              <a:buFont typeface="Arial" panose="020B0604020202020204" pitchFamily="34" charset="0"/>
              <a:buChar char="•"/>
            </a:pPr>
            <a:r>
              <a:rPr lang="fr-FR" altLang="fr-FR" sz="1800" dirty="0">
                <a:solidFill>
                  <a:srgbClr val="000000"/>
                </a:solidFill>
              </a:rPr>
              <a:t>Bannières display (pour diffusion sur creusot-infos.com, infos-dijon.com, autun-infos.com) </a:t>
            </a:r>
            <a:endParaRPr lang="fr-FR" sz="1800" dirty="0">
              <a:solidFill>
                <a:srgbClr val="000000"/>
              </a:solidFill>
            </a:endParaRPr>
          </a:p>
          <a:p>
            <a:pPr marL="285750" indent="-285750" algn="l">
              <a:buFont typeface="Arial" panose="020B0604020202020204" pitchFamily="34" charset="0"/>
              <a:buChar char="•"/>
            </a:pPr>
            <a:endParaRPr lang="fr-FR" sz="1800" dirty="0">
              <a:solidFill>
                <a:srgbClr val="000000"/>
              </a:solidFill>
            </a:endParaRPr>
          </a:p>
          <a:p>
            <a:pPr marL="285750" indent="-285750" algn="l">
              <a:buFont typeface="Arial" panose="020B0604020202020204" pitchFamily="34" charset="0"/>
              <a:buChar char="•"/>
            </a:pPr>
            <a:endParaRPr lang="fr-FR" sz="1400" i="0" u="none" strike="noStrike" baseline="0"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13</a:t>
            </a:fld>
            <a:endParaRPr lang="fr-FR" dirty="0"/>
          </a:p>
        </p:txBody>
      </p:sp>
      <p:sp>
        <p:nvSpPr>
          <p:cNvPr id="6" name="Rectangle 2">
            <a:extLst>
              <a:ext uri="{FF2B5EF4-FFF2-40B4-BE49-F238E27FC236}">
                <a16:creationId xmlns:a16="http://schemas.microsoft.com/office/drawing/2014/main" id="{CC7703B6-FF5F-4A1E-B926-6F6F8177CDCE}"/>
              </a:ext>
            </a:extLst>
          </p:cNvPr>
          <p:cNvSpPr>
            <a:spLocks noChangeArrowheads="1"/>
          </p:cNvSpPr>
          <p:nvPr/>
        </p:nvSpPr>
        <p:spPr bwMode="auto">
          <a:xfrm>
            <a:off x="0" y="-330860"/>
            <a:ext cx="223138"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9" name="Image 8">
            <a:extLst>
              <a:ext uri="{FF2B5EF4-FFF2-40B4-BE49-F238E27FC236}">
                <a16:creationId xmlns:a16="http://schemas.microsoft.com/office/drawing/2014/main" id="{93531580-A2FD-49CA-AF2B-89B8A342BA97}"/>
              </a:ext>
            </a:extLst>
          </p:cNvPr>
          <p:cNvPicPr>
            <a:picLocks noChangeAspect="1"/>
          </p:cNvPicPr>
          <p:nvPr/>
        </p:nvPicPr>
        <p:blipFill>
          <a:blip r:embed="rId2"/>
          <a:stretch>
            <a:fillRect/>
          </a:stretch>
        </p:blipFill>
        <p:spPr>
          <a:xfrm>
            <a:off x="8238073" y="-194178"/>
            <a:ext cx="4345188" cy="2444168"/>
          </a:xfrm>
          <a:prstGeom prst="rect">
            <a:avLst/>
          </a:prstGeom>
        </p:spPr>
      </p:pic>
    </p:spTree>
    <p:extLst>
      <p:ext uri="{BB962C8B-B14F-4D97-AF65-F5344CB8AC3E}">
        <p14:creationId xmlns:p14="http://schemas.microsoft.com/office/powerpoint/2010/main" val="297655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CBEBC-5EFB-4D9F-A3C4-3AFBA471D490}"/>
              </a:ext>
            </a:extLst>
          </p:cNvPr>
          <p:cNvSpPr>
            <a:spLocks noGrp="1"/>
          </p:cNvSpPr>
          <p:nvPr>
            <p:ph type="title"/>
          </p:nvPr>
        </p:nvSpPr>
        <p:spPr>
          <a:xfrm>
            <a:off x="650450" y="483688"/>
            <a:ext cx="10515600" cy="1325563"/>
          </a:xfrm>
        </p:spPr>
        <p:txBody>
          <a:bodyPr>
            <a:noAutofit/>
          </a:bodyPr>
          <a:lstStyle/>
          <a:p>
            <a:r>
              <a:rPr lang="fr-FR" sz="3200" b="1" dirty="0"/>
              <a:t>Partenariats presse région</a:t>
            </a:r>
            <a:br>
              <a:rPr lang="fr-FR" sz="3200" dirty="0">
                <a:solidFill>
                  <a:srgbClr val="7030A0"/>
                </a:solidFill>
              </a:rPr>
            </a:br>
            <a:r>
              <a:rPr lang="fr-FR" sz="3200" b="1" dirty="0"/>
              <a:t>Confidences</a:t>
            </a:r>
          </a:p>
        </p:txBody>
      </p:sp>
      <p:sp>
        <p:nvSpPr>
          <p:cNvPr id="6" name="ZoneTexte 5">
            <a:extLst>
              <a:ext uri="{FF2B5EF4-FFF2-40B4-BE49-F238E27FC236}">
                <a16:creationId xmlns:a16="http://schemas.microsoft.com/office/drawing/2014/main" id="{5341B860-674E-407F-AA51-1301F3E9E0A6}"/>
              </a:ext>
            </a:extLst>
          </p:cNvPr>
          <p:cNvSpPr txBox="1"/>
          <p:nvPr/>
        </p:nvSpPr>
        <p:spPr>
          <a:xfrm>
            <a:off x="838199" y="1835739"/>
            <a:ext cx="10515599" cy="3970318"/>
          </a:xfrm>
          <a:prstGeom prst="rect">
            <a:avLst/>
          </a:prstGeom>
          <a:noFill/>
        </p:spPr>
        <p:txBody>
          <a:bodyPr wrap="square">
            <a:spAutoFit/>
          </a:bodyPr>
          <a:lstStyle/>
          <a:p>
            <a:pPr>
              <a:buSzPts val="1000"/>
              <a:tabLst>
                <a:tab pos="457200" algn="l"/>
              </a:tabLst>
            </a:pPr>
            <a:r>
              <a:rPr lang="fr-FR" sz="1800" b="1" dirty="0">
                <a:solidFill>
                  <a:srgbClr val="9A234F"/>
                </a:solidFill>
                <a:effectLst/>
                <a:latin typeface="Calibri" panose="020F0502020204030204" pitchFamily="34" charset="0"/>
                <a:ea typeface="Times New Roman" panose="02020603050405020304" pitchFamily="18" charset="0"/>
              </a:rPr>
              <a:t>Bourgogne Magazine</a:t>
            </a:r>
            <a:r>
              <a:rPr lang="fr-FR" dirty="0">
                <a:latin typeface="Calibri" panose="020F0502020204030204" pitchFamily="34" charset="0"/>
                <a:ea typeface="Times New Roman" panose="02020603050405020304" pitchFamily="18" charset="0"/>
              </a:rPr>
              <a:t> / </a:t>
            </a:r>
            <a:r>
              <a:rPr lang="fr-FR" sz="1800" b="1" dirty="0">
                <a:solidFill>
                  <a:srgbClr val="669D34"/>
                </a:solidFill>
                <a:effectLst/>
                <a:latin typeface="Calibri" panose="020F0502020204030204" pitchFamily="34" charset="0"/>
                <a:ea typeface="Times New Roman" panose="02020603050405020304" pitchFamily="18" charset="0"/>
              </a:rPr>
              <a:t>Cœur de Comtois</a:t>
            </a:r>
            <a:r>
              <a:rPr lang="fr-FR" sz="1800" dirty="0">
                <a:effectLst/>
                <a:latin typeface="Calibri" panose="020F0502020204030204" pitchFamily="34" charset="0"/>
                <a:ea typeface="Times New Roman" panose="02020603050405020304" pitchFamily="18" charset="0"/>
              </a:rPr>
              <a:t> </a:t>
            </a:r>
            <a:endParaRPr lang="fr-FR" dirty="0">
              <a:latin typeface="Calibri" panose="020F050202020403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fr-FR" dirty="0">
              <a:solidFill>
                <a:prstClr val="black"/>
              </a:solidFill>
              <a:latin typeface="Calibri" panose="020F0502020204030204" pitchFamily="34" charset="0"/>
              <a:ea typeface="Times New Roman" panose="02020603050405020304" pitchFamily="18" charset="0"/>
            </a:endParaRPr>
          </a:p>
          <a:p>
            <a:pPr lvl="0">
              <a:buSzPts val="1000"/>
              <a:tabLst>
                <a:tab pos="457200" algn="l"/>
              </a:tabLst>
            </a:pPr>
            <a:r>
              <a:rPr lang="fr-FR" dirty="0">
                <a:solidFill>
                  <a:prstClr val="black"/>
                </a:solidFill>
                <a:latin typeface="Calibri" panose="020F0502020204030204" pitchFamily="34" charset="0"/>
                <a:ea typeface="Times New Roman" panose="02020603050405020304" pitchFamily="18" charset="0"/>
              </a:rPr>
              <a:t>Sur les éditions de mai et de août</a:t>
            </a:r>
          </a:p>
          <a:p>
            <a:pPr marL="342900" lvl="0" indent="-342900">
              <a:buSzPts val="1000"/>
              <a:buFont typeface="Symbol" panose="05050102010706020507" pitchFamily="18" charset="2"/>
              <a:buChar char=""/>
              <a:tabLst>
                <a:tab pos="457200" algn="l"/>
              </a:tabLst>
            </a:pPr>
            <a:endParaRPr lang="fr-FR" dirty="0">
              <a:solidFill>
                <a:prstClr val="black"/>
              </a:solidFill>
              <a:latin typeface="Calibri" panose="020F050202020403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endParaRPr>
          </a:p>
          <a:p>
            <a:r>
              <a:rPr lang="fr-FR" sz="1800" b="1" u="sng" dirty="0">
                <a:effectLst/>
                <a:latin typeface="Calibri" panose="020F0502020204030204" pitchFamily="34" charset="0"/>
                <a:ea typeface="Calibri" panose="020F0502020204030204" pitchFamily="34" charset="0"/>
              </a:rPr>
              <a:t>« Sortez chez vous » en 4 épisodes </a:t>
            </a:r>
          </a:p>
          <a:p>
            <a:r>
              <a:rPr lang="fr-FR" sz="1800" dirty="0">
                <a:effectLst/>
                <a:latin typeface="Calibri" panose="020F0502020204030204" pitchFamily="34" charset="0"/>
                <a:ea typeface="Times New Roman" panose="02020603050405020304" pitchFamily="18" charset="0"/>
              </a:rPr>
              <a:t>Dans chacun de ces numéros, la rédaction réalise un cahier de 5 pages reprenant et développant des « </a:t>
            </a:r>
            <a:r>
              <a:rPr lang="fr-FR" sz="1800" b="1" u="sng" dirty="0">
                <a:effectLst/>
                <a:latin typeface="Calibri" panose="020F0502020204030204" pitchFamily="34" charset="0"/>
                <a:ea typeface="Times New Roman" panose="02020603050405020304" pitchFamily="18" charset="0"/>
              </a:rPr>
              <a:t>Confidences</a:t>
            </a:r>
            <a:r>
              <a:rPr lang="fr-FR"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»,et  4</a:t>
            </a:r>
            <a:r>
              <a:rPr lang="fr-FR" sz="1800" b="1" dirty="0">
                <a:effectLst/>
                <a:latin typeface="Calibri" panose="020F0502020204030204" pitchFamily="34" charset="0"/>
                <a:ea typeface="Times New Roman" panose="02020603050405020304" pitchFamily="18" charset="0"/>
              </a:rPr>
              <a:t>produits touristiques </a:t>
            </a:r>
            <a:r>
              <a:rPr lang="fr-FR" sz="1800" dirty="0">
                <a:effectLst/>
                <a:latin typeface="Calibri" panose="020F0502020204030204" pitchFamily="34" charset="0"/>
                <a:ea typeface="Times New Roman" panose="02020603050405020304" pitchFamily="18" charset="0"/>
              </a:rPr>
              <a:t>que le CRT veut privilégier sur des Offres ¨PATRIMOINE et ITINERANCE</a:t>
            </a:r>
          </a:p>
          <a:p>
            <a:endParaRPr lang="fr-FR" dirty="0">
              <a:latin typeface="Calibri" panose="020F0502020204030204" pitchFamily="34"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Cette rubrique commune à nos deux titres de territoire en BFC, répétée 4 fois dans l’année, avec des sujets différents, permettra de donner du relief à une cinquantaine de « </a:t>
            </a:r>
            <a:r>
              <a:rPr lang="fr-FR" sz="1800" u="sng" dirty="0">
                <a:effectLst/>
                <a:latin typeface="Calibri" panose="020F0502020204030204" pitchFamily="34" charset="0"/>
                <a:ea typeface="Times New Roman" panose="02020603050405020304" pitchFamily="18" charset="0"/>
              </a:rPr>
              <a:t>confidences</a:t>
            </a:r>
            <a:r>
              <a:rPr lang="fr-FR" sz="1800" dirty="0">
                <a:effectLst/>
                <a:latin typeface="Calibri" panose="020F0502020204030204" pitchFamily="34" charset="0"/>
                <a:ea typeface="Times New Roman" panose="02020603050405020304" pitchFamily="18" charset="0"/>
              </a:rPr>
              <a:t> ».</a:t>
            </a:r>
          </a:p>
          <a:p>
            <a:endParaRPr lang="fr-FR" sz="1800" dirty="0">
              <a:effectLst/>
              <a:latin typeface="Calibri" panose="020F0502020204030204" pitchFamily="34" charset="0"/>
              <a:ea typeface="Times New Roman" panose="02020603050405020304" pitchFamily="18" charset="0"/>
            </a:endParaRPr>
          </a:p>
          <a:p>
            <a:pPr lvl="0">
              <a:buSzPts val="1000"/>
              <a:tabLst>
                <a:tab pos="457200" algn="l"/>
              </a:tabLst>
            </a:pPr>
            <a:r>
              <a:rPr lang="fr-FR" sz="1800" dirty="0">
                <a:effectLst/>
                <a:latin typeface="Calibri" panose="020F0502020204030204" pitchFamily="34" charset="0"/>
                <a:ea typeface="Times New Roman" panose="02020603050405020304" pitchFamily="18" charset="0"/>
              </a:rPr>
              <a:t>Ces sujets seront repris et dématérialisés pour le site du CRT, qui pourra ainsi développer sa communication autour de cette notion de « </a:t>
            </a:r>
            <a:r>
              <a:rPr lang="fr-FR" sz="1800" u="sng" dirty="0">
                <a:effectLst/>
                <a:latin typeface="Calibri" panose="020F0502020204030204" pitchFamily="34" charset="0"/>
                <a:ea typeface="Times New Roman" panose="02020603050405020304" pitchFamily="18" charset="0"/>
              </a:rPr>
              <a:t>confidences</a:t>
            </a:r>
            <a:r>
              <a:rPr lang="fr-FR" sz="1800" dirty="0">
                <a:effectLst/>
                <a:latin typeface="Calibri" panose="020F0502020204030204" pitchFamily="34" charset="0"/>
                <a:ea typeface="Times New Roman" panose="02020603050405020304" pitchFamily="18" charset="0"/>
              </a:rPr>
              <a:t> ».</a:t>
            </a:r>
            <a:endParaRPr lang="fr-FR" sz="1800" dirty="0">
              <a:effectLst/>
              <a:latin typeface="Calibri" panose="020F0502020204030204" pitchFamily="34" charset="0"/>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A6CAD724-E81D-4190-94FA-4DB0367902AE}"/>
              </a:ext>
            </a:extLst>
          </p:cNvPr>
          <p:cNvSpPr>
            <a:spLocks noGrp="1"/>
          </p:cNvSpPr>
          <p:nvPr>
            <p:ph type="sldNum" sz="quarter" idx="12"/>
          </p:nvPr>
        </p:nvSpPr>
        <p:spPr/>
        <p:txBody>
          <a:bodyPr/>
          <a:lstStyle/>
          <a:p>
            <a:fld id="{D29DC2A2-9AE1-48A9-8B83-0D949B3BB6C9}" type="slidenum">
              <a:rPr lang="fr-FR" smtClean="0"/>
              <a:t>14</a:t>
            </a:fld>
            <a:endParaRPr lang="fr-FR"/>
          </a:p>
        </p:txBody>
      </p:sp>
      <p:sp>
        <p:nvSpPr>
          <p:cNvPr id="13" name="Rectangle 2">
            <a:extLst>
              <a:ext uri="{FF2B5EF4-FFF2-40B4-BE49-F238E27FC236}">
                <a16:creationId xmlns:a16="http://schemas.microsoft.com/office/drawing/2014/main" id="{D327914C-CE76-4EDB-8E42-BF2D14F439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a:extLst>
              <a:ext uri="{FF2B5EF4-FFF2-40B4-BE49-F238E27FC236}">
                <a16:creationId xmlns:a16="http://schemas.microsoft.com/office/drawing/2014/main" id="{DD7FB0EF-7413-4C7E-84E7-857596B305D9}"/>
              </a:ext>
            </a:extLst>
          </p:cNvPr>
          <p:cNvPicPr>
            <a:picLocks noChangeAspect="1"/>
          </p:cNvPicPr>
          <p:nvPr/>
        </p:nvPicPr>
        <p:blipFill>
          <a:blip r:embed="rId2"/>
          <a:stretch>
            <a:fillRect/>
          </a:stretch>
        </p:blipFill>
        <p:spPr>
          <a:xfrm>
            <a:off x="8602133" y="-302556"/>
            <a:ext cx="4345188" cy="2444168"/>
          </a:xfrm>
          <a:prstGeom prst="rect">
            <a:avLst/>
          </a:prstGeom>
        </p:spPr>
      </p:pic>
      <p:pic>
        <p:nvPicPr>
          <p:cNvPr id="5" name="Image 4">
            <a:extLst>
              <a:ext uri="{FF2B5EF4-FFF2-40B4-BE49-F238E27FC236}">
                <a16:creationId xmlns:a16="http://schemas.microsoft.com/office/drawing/2014/main" id="{7C1E84B2-343A-4976-988B-960D05828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83" y="1895484"/>
            <a:ext cx="2723830" cy="1533516"/>
          </a:xfrm>
          <a:prstGeom prst="rect">
            <a:avLst/>
          </a:prstGeom>
        </p:spPr>
      </p:pic>
    </p:spTree>
    <p:extLst>
      <p:ext uri="{BB962C8B-B14F-4D97-AF65-F5344CB8AC3E}">
        <p14:creationId xmlns:p14="http://schemas.microsoft.com/office/powerpoint/2010/main" val="138269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3CAA013-C15A-438F-B031-653DDCF01D9D}"/>
              </a:ext>
            </a:extLst>
          </p:cNvPr>
          <p:cNvSpPr>
            <a:spLocks noGrp="1"/>
          </p:cNvSpPr>
          <p:nvPr>
            <p:ph idx="1"/>
          </p:nvPr>
        </p:nvSpPr>
        <p:spPr>
          <a:xfrm>
            <a:off x="838200" y="2361362"/>
            <a:ext cx="10515600" cy="4763711"/>
          </a:xfrm>
        </p:spPr>
        <p:txBody>
          <a:bodyPr>
            <a:noAutofit/>
          </a:bodyPr>
          <a:lstStyle/>
          <a:p>
            <a:pPr marL="0" indent="0">
              <a:buNone/>
            </a:pPr>
            <a:r>
              <a:rPr lang="fr-FR" sz="1600" b="1" dirty="0">
                <a:effectLst/>
                <a:ea typeface="Calibri" panose="020F0502020204030204" pitchFamily="34" charset="0"/>
              </a:rPr>
              <a:t>Fidélisation ou engagement des utilisateurs</a:t>
            </a:r>
            <a:endParaRPr lang="fr-FR" sz="1600" dirty="0">
              <a:effectLst/>
              <a:ea typeface="Calibri" panose="020F0502020204030204" pitchFamily="34" charset="0"/>
            </a:endParaRPr>
          </a:p>
          <a:p>
            <a:r>
              <a:rPr lang="fr-FR" sz="1600" b="1" dirty="0">
                <a:effectLst/>
                <a:ea typeface="Calibri" panose="020F0502020204030204" pitchFamily="34" charset="0"/>
              </a:rPr>
              <a:t>PRE ONBOARDING + PROMOTION DU PARCOURS</a:t>
            </a:r>
            <a:endParaRPr lang="fr-FR" sz="1600" dirty="0">
              <a:effectLst/>
              <a:ea typeface="Calibri" panose="020F0502020204030204" pitchFamily="34" charset="0"/>
            </a:endParaRPr>
          </a:p>
          <a:p>
            <a:pPr marL="0" indent="0">
              <a:buNone/>
            </a:pPr>
            <a:r>
              <a:rPr lang="fr-FR" sz="1600" dirty="0">
                <a:effectLst/>
                <a:ea typeface="Calibri" panose="020F0502020204030204" pitchFamily="34" charset="0"/>
              </a:rPr>
              <a:t>Test de personnalité Quel bourguignon-franc-comtois êtes-vous ?avec fléchage ensuite vers parcours arts de vivre (bon vivant), patrimoine (explorateur), histoire (voyageur dans le temps, historien, archéologue…)</a:t>
            </a:r>
          </a:p>
          <a:p>
            <a:pPr marL="0" indent="0">
              <a:buNone/>
            </a:pPr>
            <a:r>
              <a:rPr lang="fr-FR" sz="1600" dirty="0">
                <a:effectLst/>
                <a:ea typeface="Calibri" panose="020F0502020204030204" pitchFamily="34" charset="0"/>
              </a:rPr>
              <a:t> Mise à disposition de l'interface de jeu + Push sur les réseaux sociaux par </a:t>
            </a:r>
            <a:r>
              <a:rPr lang="fr-FR" sz="1600" dirty="0" err="1">
                <a:effectLst/>
                <a:ea typeface="Calibri" panose="020F0502020204030204" pitchFamily="34" charset="0"/>
              </a:rPr>
              <a:t>Artips</a:t>
            </a:r>
            <a:r>
              <a:rPr lang="fr-FR" sz="1600" dirty="0">
                <a:effectLst/>
                <a:ea typeface="Calibri" panose="020F0502020204030204" pitchFamily="34" charset="0"/>
              </a:rPr>
              <a:t> et par BFCT</a:t>
            </a:r>
          </a:p>
          <a:p>
            <a:pPr marL="0" indent="0">
              <a:buNone/>
            </a:pPr>
            <a:r>
              <a:rPr lang="fr-FR" sz="1600" dirty="0">
                <a:effectLst/>
                <a:ea typeface="Calibri" panose="020F0502020204030204" pitchFamily="34" charset="0"/>
              </a:rPr>
              <a:t> </a:t>
            </a:r>
          </a:p>
          <a:p>
            <a:r>
              <a:rPr lang="fr-FR" sz="1600" b="1" dirty="0">
                <a:effectLst/>
                <a:ea typeface="Calibri" panose="020F0502020204030204" pitchFamily="34" charset="0"/>
              </a:rPr>
              <a:t>SERIE DE PODCATS</a:t>
            </a:r>
            <a:endParaRPr lang="fr-FR" sz="1600" dirty="0">
              <a:effectLst/>
              <a:ea typeface="Calibri" panose="020F0502020204030204" pitchFamily="34" charset="0"/>
            </a:endParaRPr>
          </a:p>
          <a:p>
            <a:pPr marL="0" indent="0">
              <a:buNone/>
            </a:pPr>
            <a:r>
              <a:rPr lang="fr-FR" sz="1600" dirty="0">
                <a:effectLst/>
                <a:ea typeface="Calibri" panose="020F0502020204030204" pitchFamily="34" charset="0"/>
              </a:rPr>
              <a:t>Mise en audio d’anecdotes de 2 Merveilles existantes ( la Saline Royale d’Arc-et-Senans + les Pleurants du Musée des Beaux-arts de Dijon) + 1 création originale d’une autre anecdote ( l’Ecclésia nouveauté !) en versio</a:t>
            </a:r>
            <a:r>
              <a:rPr lang="fr-FR" sz="1600" dirty="0">
                <a:ea typeface="Calibri" panose="020F0502020204030204" pitchFamily="34" charset="0"/>
              </a:rPr>
              <a:t>n audio</a:t>
            </a:r>
            <a:endParaRPr lang="fr-FR" sz="1600" dirty="0">
              <a:effectLst/>
              <a:ea typeface="Calibri" panose="020F0502020204030204" pitchFamily="34" charset="0"/>
            </a:endParaRPr>
          </a:p>
          <a:p>
            <a:pPr marL="0" indent="0">
              <a:buNone/>
            </a:pPr>
            <a:r>
              <a:rPr lang="fr-FR" sz="1600" dirty="0">
                <a:effectLst/>
                <a:ea typeface="Calibri" panose="020F0502020204030204" pitchFamily="34" charset="0"/>
              </a:rPr>
              <a:t>Mise à disposition de l'audience podcasts </a:t>
            </a:r>
            <a:r>
              <a:rPr lang="fr-FR" sz="1600" dirty="0" err="1">
                <a:effectLst/>
                <a:ea typeface="Calibri" panose="020F0502020204030204" pitchFamily="34" charset="0"/>
              </a:rPr>
              <a:t>Artips</a:t>
            </a:r>
            <a:r>
              <a:rPr lang="fr-FR" sz="1600" dirty="0">
                <a:effectLst/>
                <a:ea typeface="Calibri" panose="020F0502020204030204" pitchFamily="34" charset="0"/>
              </a:rPr>
              <a:t> 20 000 pax . </a:t>
            </a:r>
          </a:p>
          <a:p>
            <a:pPr marL="0" indent="0">
              <a:buNone/>
            </a:pPr>
            <a:endParaRPr lang="fr-FR" sz="1600" dirty="0">
              <a:ea typeface="Calibri" panose="020F0502020204030204" pitchFamily="34" charset="0"/>
            </a:endParaRPr>
          </a:p>
          <a:p>
            <a:pPr marL="0" indent="0">
              <a:buNone/>
            </a:pPr>
            <a:endParaRPr lang="fr-FR" sz="1600" b="1" dirty="0"/>
          </a:p>
        </p:txBody>
      </p:sp>
      <p:sp>
        <p:nvSpPr>
          <p:cNvPr id="5" name="Titre 1">
            <a:extLst>
              <a:ext uri="{FF2B5EF4-FFF2-40B4-BE49-F238E27FC236}">
                <a16:creationId xmlns:a16="http://schemas.microsoft.com/office/drawing/2014/main" id="{C343651D-A58F-4143-8CB5-BDB9457A7CCD}"/>
              </a:ext>
            </a:extLst>
          </p:cNvPr>
          <p:cNvSpPr>
            <a:spLocks noGrp="1"/>
          </p:cNvSpPr>
          <p:nvPr>
            <p:ph type="title"/>
          </p:nvPr>
        </p:nvSpPr>
        <p:spPr>
          <a:xfrm>
            <a:off x="838200" y="789220"/>
            <a:ext cx="10515600" cy="1325563"/>
          </a:xfrm>
        </p:spPr>
        <p:txBody>
          <a:bodyPr>
            <a:normAutofit fontScale="90000"/>
          </a:bodyPr>
          <a:lstStyle/>
          <a:p>
            <a:r>
              <a:rPr lang="fr-FR" sz="3200" b="1" dirty="0"/>
              <a:t>Artips </a:t>
            </a:r>
            <a:br>
              <a:rPr lang="fr-FR" sz="3200" b="1" dirty="0"/>
            </a:br>
            <a:r>
              <a:rPr lang="fr-FR" sz="3200" b="1" dirty="0"/>
              <a:t>Les 100 Merveilles de Bourgogne-Franche-Comté</a:t>
            </a:r>
            <a:br>
              <a:rPr lang="fr-FR" sz="3200" dirty="0"/>
            </a:br>
            <a:br>
              <a:rPr lang="fr-FR" sz="3200" dirty="0">
                <a:solidFill>
                  <a:srgbClr val="7030A0"/>
                </a:solidFill>
              </a:rPr>
            </a:br>
            <a:endParaRPr lang="fr-FR" sz="3200" dirty="0">
              <a:solidFill>
                <a:srgbClr val="7030A0"/>
              </a:solidFill>
            </a:endParaRPr>
          </a:p>
        </p:txBody>
      </p:sp>
      <p:sp>
        <p:nvSpPr>
          <p:cNvPr id="4" name="Espace réservé du numéro de diapositive 3">
            <a:extLst>
              <a:ext uri="{FF2B5EF4-FFF2-40B4-BE49-F238E27FC236}">
                <a16:creationId xmlns:a16="http://schemas.microsoft.com/office/drawing/2014/main" id="{E29ABB7C-7131-48B1-ADD2-54A381043794}"/>
              </a:ext>
            </a:extLst>
          </p:cNvPr>
          <p:cNvSpPr>
            <a:spLocks noGrp="1"/>
          </p:cNvSpPr>
          <p:nvPr>
            <p:ph type="sldNum" sz="quarter" idx="12"/>
          </p:nvPr>
        </p:nvSpPr>
        <p:spPr/>
        <p:txBody>
          <a:bodyPr/>
          <a:lstStyle/>
          <a:p>
            <a:fld id="{D29DC2A2-9AE1-48A9-8B83-0D949B3BB6C9}" type="slidenum">
              <a:rPr lang="fr-FR" smtClean="0"/>
              <a:t>15</a:t>
            </a:fld>
            <a:endParaRPr lang="fr-FR"/>
          </a:p>
        </p:txBody>
      </p:sp>
      <p:pic>
        <p:nvPicPr>
          <p:cNvPr id="6" name="Image 5">
            <a:extLst>
              <a:ext uri="{FF2B5EF4-FFF2-40B4-BE49-F238E27FC236}">
                <a16:creationId xmlns:a16="http://schemas.microsoft.com/office/drawing/2014/main" id="{E694F782-6FE4-4544-8D4B-E1376E576E25}"/>
              </a:ext>
            </a:extLst>
          </p:cNvPr>
          <p:cNvPicPr>
            <a:picLocks noChangeAspect="1"/>
          </p:cNvPicPr>
          <p:nvPr/>
        </p:nvPicPr>
        <p:blipFill>
          <a:blip r:embed="rId2"/>
          <a:stretch>
            <a:fillRect/>
          </a:stretch>
        </p:blipFill>
        <p:spPr>
          <a:xfrm>
            <a:off x="8429984" y="-329385"/>
            <a:ext cx="4345188" cy="2444168"/>
          </a:xfrm>
          <a:prstGeom prst="rect">
            <a:avLst/>
          </a:prstGeom>
        </p:spPr>
      </p:pic>
      <p:pic>
        <p:nvPicPr>
          <p:cNvPr id="9" name="Picture 2" descr="Artips Podcasts">
            <a:extLst>
              <a:ext uri="{FF2B5EF4-FFF2-40B4-BE49-F238E27FC236}">
                <a16:creationId xmlns:a16="http://schemas.microsoft.com/office/drawing/2014/main" id="{B0D7EA1F-5876-42F5-A884-37DBF0C2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724" y="1452001"/>
            <a:ext cx="1793521" cy="75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8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B5CB166-CC66-46CD-A344-50107D684672}"/>
              </a:ext>
            </a:extLst>
          </p:cNvPr>
          <p:cNvSpPr>
            <a:spLocks noGrp="1"/>
          </p:cNvSpPr>
          <p:nvPr>
            <p:ph type="subTitle" idx="1"/>
          </p:nvPr>
        </p:nvSpPr>
        <p:spPr>
          <a:xfrm>
            <a:off x="1104094" y="1497767"/>
            <a:ext cx="9144000" cy="4842708"/>
          </a:xfrm>
        </p:spPr>
        <p:txBody>
          <a:bodyPr>
            <a:normAutofit/>
          </a:bodyPr>
          <a:lstStyle/>
          <a:p>
            <a:endParaRPr lang="fr-FR" sz="6000" dirty="0"/>
          </a:p>
          <a:p>
            <a:pPr algn="l"/>
            <a:r>
              <a:rPr lang="fr-FR" sz="3000" b="1" dirty="0"/>
              <a:t>Samedi 11 et dimanche 12 septembre – 11</a:t>
            </a:r>
            <a:r>
              <a:rPr lang="fr-FR" sz="3000" b="1" baseline="30000" dirty="0"/>
              <a:t>ème</a:t>
            </a:r>
            <a:r>
              <a:rPr lang="fr-FR" sz="3000" b="1" dirty="0"/>
              <a:t> édition</a:t>
            </a:r>
          </a:p>
          <a:p>
            <a:pPr algn="l"/>
            <a:endParaRPr lang="fr-FR" sz="3000" dirty="0"/>
          </a:p>
          <a:p>
            <a:pPr algn="l"/>
            <a:r>
              <a:rPr lang="fr-FR" sz="3000" u="sng" dirty="0"/>
              <a:t>Objectifs 2021</a:t>
            </a:r>
            <a:r>
              <a:rPr lang="fr-FR" sz="3000" dirty="0"/>
              <a:t>:</a:t>
            </a:r>
          </a:p>
          <a:p>
            <a:pPr marL="857250" indent="-857250" algn="l">
              <a:buFont typeface="Arial" panose="020B0604020202020204" pitchFamily="34" charset="0"/>
              <a:buChar char="•"/>
            </a:pPr>
            <a:r>
              <a:rPr lang="fr-FR" sz="3000" dirty="0"/>
              <a:t>Mobilisation de 60 partenaires </a:t>
            </a:r>
          </a:p>
          <a:p>
            <a:pPr marL="857250" indent="-857250" algn="l">
              <a:buFont typeface="Arial" panose="020B0604020202020204" pitchFamily="34" charset="0"/>
              <a:buChar char="•"/>
            </a:pPr>
            <a:r>
              <a:rPr lang="fr-FR" sz="3000" dirty="0"/>
              <a:t>Plus de Notoriété</a:t>
            </a:r>
          </a:p>
          <a:p>
            <a:pPr marL="857250" indent="-857250" algn="l">
              <a:buFont typeface="Arial" panose="020B0604020202020204" pitchFamily="34" charset="0"/>
              <a:buChar char="•"/>
            </a:pPr>
            <a:r>
              <a:rPr lang="fr-FR" sz="3000" dirty="0"/>
              <a:t>Plus de visiteurs</a:t>
            </a:r>
          </a:p>
          <a:p>
            <a:pPr marL="857250" indent="-857250" algn="l">
              <a:buFont typeface="Arial" panose="020B0604020202020204" pitchFamily="34" charset="0"/>
              <a:buChar char="•"/>
            </a:pPr>
            <a:endParaRPr lang="fr-FR" sz="4000" dirty="0"/>
          </a:p>
          <a:p>
            <a:pPr algn="l"/>
            <a:endParaRPr lang="fr-FR" sz="6400" dirty="0"/>
          </a:p>
          <a:p>
            <a:pPr algn="l"/>
            <a:endParaRPr lang="fr-FR" sz="6400" dirty="0"/>
          </a:p>
          <a:p>
            <a:pPr algn="l"/>
            <a:endParaRPr lang="fr-FR" sz="6400" dirty="0"/>
          </a:p>
          <a:p>
            <a:pPr marL="857250" indent="-857250" algn="l">
              <a:buFont typeface="Arial" panose="020B0604020202020204" pitchFamily="34" charset="0"/>
              <a:buChar char="•"/>
            </a:pPr>
            <a:endParaRPr lang="fr-FR" sz="6000" dirty="0"/>
          </a:p>
          <a:p>
            <a:pPr marL="857250" indent="-857250" algn="l">
              <a:buFont typeface="Arial" panose="020B0604020202020204" pitchFamily="34" charset="0"/>
              <a:buChar char="•"/>
            </a:pPr>
            <a:endParaRPr lang="fr-FR" sz="6000" dirty="0"/>
          </a:p>
          <a:p>
            <a:endParaRPr lang="fr-FR"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5" name="Titre 1">
            <a:extLst>
              <a:ext uri="{FF2B5EF4-FFF2-40B4-BE49-F238E27FC236}">
                <a16:creationId xmlns:a16="http://schemas.microsoft.com/office/drawing/2014/main" id="{DB271A5C-DC47-4026-9428-3FC9FA1AE32F}"/>
              </a:ext>
            </a:extLst>
          </p:cNvPr>
          <p:cNvSpPr txBox="1">
            <a:spLocks/>
          </p:cNvSpPr>
          <p:nvPr/>
        </p:nvSpPr>
        <p:spPr>
          <a:xfrm>
            <a:off x="990600" y="517525"/>
            <a:ext cx="10515600"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300" b="1" dirty="0"/>
              <a:t>Fantastic </a:t>
            </a:r>
            <a:r>
              <a:rPr lang="fr-FR" sz="3300" b="1" dirty="0" err="1"/>
              <a:t>Picnic</a:t>
            </a:r>
            <a:br>
              <a:rPr lang="fr-FR" sz="3200" dirty="0">
                <a:solidFill>
                  <a:srgbClr val="7030A0"/>
                </a:solidFill>
              </a:rPr>
            </a:br>
            <a:endParaRPr lang="fr-FR" sz="3200" dirty="0">
              <a:solidFill>
                <a:srgbClr val="7030A0"/>
              </a:solidFill>
            </a:endParaRPr>
          </a:p>
        </p:txBody>
      </p:sp>
      <p:sp>
        <p:nvSpPr>
          <p:cNvPr id="6" name="Espace réservé du numéro de diapositive 5">
            <a:extLst>
              <a:ext uri="{FF2B5EF4-FFF2-40B4-BE49-F238E27FC236}">
                <a16:creationId xmlns:a16="http://schemas.microsoft.com/office/drawing/2014/main" id="{85864AD3-AB2A-41CF-804D-D9E93E4FD17B}"/>
              </a:ext>
            </a:extLst>
          </p:cNvPr>
          <p:cNvSpPr>
            <a:spLocks noGrp="1"/>
          </p:cNvSpPr>
          <p:nvPr>
            <p:ph type="sldNum" sz="quarter" idx="12"/>
          </p:nvPr>
        </p:nvSpPr>
        <p:spPr/>
        <p:txBody>
          <a:bodyPr/>
          <a:lstStyle/>
          <a:p>
            <a:fld id="{D29DC2A2-9AE1-48A9-8B83-0D949B3BB6C9}" type="slidenum">
              <a:rPr lang="fr-FR" smtClean="0"/>
              <a:t>16</a:t>
            </a:fld>
            <a:endParaRPr lang="fr-FR"/>
          </a:p>
        </p:txBody>
      </p:sp>
      <p:pic>
        <p:nvPicPr>
          <p:cNvPr id="7" name="Image 6">
            <a:extLst>
              <a:ext uri="{FF2B5EF4-FFF2-40B4-BE49-F238E27FC236}">
                <a16:creationId xmlns:a16="http://schemas.microsoft.com/office/drawing/2014/main" id="{14230BDC-0673-429D-AD15-AF4F37BA707E}"/>
              </a:ext>
            </a:extLst>
          </p:cNvPr>
          <p:cNvPicPr>
            <a:picLocks noChangeAspect="1"/>
          </p:cNvPicPr>
          <p:nvPr/>
        </p:nvPicPr>
        <p:blipFill>
          <a:blip r:embed="rId2"/>
          <a:stretch>
            <a:fillRect/>
          </a:stretch>
        </p:blipFill>
        <p:spPr>
          <a:xfrm>
            <a:off x="8475140" y="-263249"/>
            <a:ext cx="4345188" cy="2444168"/>
          </a:xfrm>
          <a:prstGeom prst="rect">
            <a:avLst/>
          </a:prstGeom>
        </p:spPr>
      </p:pic>
    </p:spTree>
    <p:extLst>
      <p:ext uri="{BB962C8B-B14F-4D97-AF65-F5344CB8AC3E}">
        <p14:creationId xmlns:p14="http://schemas.microsoft.com/office/powerpoint/2010/main" val="71947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ABE021-27E9-46CC-8BC2-93063572E6C9}"/>
              </a:ext>
            </a:extLst>
          </p:cNvPr>
          <p:cNvSpPr>
            <a:spLocks noGrp="1"/>
          </p:cNvSpPr>
          <p:nvPr>
            <p:ph idx="1"/>
          </p:nvPr>
        </p:nvSpPr>
        <p:spPr>
          <a:xfrm>
            <a:off x="838200" y="1497307"/>
            <a:ext cx="10515600" cy="4995568"/>
          </a:xfrm>
        </p:spPr>
        <p:txBody>
          <a:bodyPr>
            <a:normAutofit/>
          </a:bodyPr>
          <a:lstStyle/>
          <a:p>
            <a:pPr marL="0" indent="0">
              <a:buNone/>
            </a:pPr>
            <a:r>
              <a:rPr lang="fr-FR" sz="1800" dirty="0"/>
              <a:t>Le PASS DECOUVERTE , lancé le 1</a:t>
            </a:r>
            <a:r>
              <a:rPr lang="fr-FR" sz="1800" baseline="30000" dirty="0"/>
              <a:t>er</a:t>
            </a:r>
            <a:r>
              <a:rPr lang="fr-FR" sz="1800" dirty="0"/>
              <a:t> juillet 2020, compte aujourd’hui environ 80 partenaires proposant plus de 100 visites/prestations majoritairement Culture et Patrimoine, et plus de 60 offices de tourisme vendeurs du </a:t>
            </a:r>
            <a:r>
              <a:rPr lang="fr-FR" sz="1800" dirty="0" err="1"/>
              <a:t>pass</a:t>
            </a:r>
            <a:r>
              <a:rPr lang="fr-FR" sz="1800" dirty="0"/>
              <a:t>.</a:t>
            </a:r>
          </a:p>
          <a:p>
            <a:pPr marL="0" indent="0">
              <a:buNone/>
            </a:pPr>
            <a:endParaRPr lang="fr-FR" sz="1800" dirty="0"/>
          </a:p>
          <a:p>
            <a:pPr marL="0" indent="0">
              <a:buNone/>
            </a:pPr>
            <a:r>
              <a:rPr lang="fr-FR" sz="1800" u="sng" dirty="0"/>
              <a:t>Objectifs 2021 </a:t>
            </a:r>
            <a:r>
              <a:rPr lang="fr-FR" sz="1800" dirty="0"/>
              <a:t>: </a:t>
            </a:r>
          </a:p>
          <a:p>
            <a:r>
              <a:rPr lang="fr-FR" sz="1800" b="1" dirty="0"/>
              <a:t> </a:t>
            </a:r>
            <a:r>
              <a:rPr lang="fr-FR" sz="1800" dirty="0"/>
              <a:t>8 à 10 nouveaux partenaires : recruter de nouveaux prestataires pour devenir partenaire du PASS et enrichir les offres au-delà du patrimoine (activités de loisirs, visites dégustations…): en priorité les </a:t>
            </a:r>
            <a:r>
              <a:rPr lang="fr-FR" sz="1800" b="1" dirty="0"/>
              <a:t>membres des collectifs de marque et collectifs filières</a:t>
            </a:r>
            <a:r>
              <a:rPr lang="fr-FR" sz="1800" dirty="0"/>
              <a:t>, </a:t>
            </a:r>
            <a:r>
              <a:rPr lang="fr-FR" sz="1800" b="1" dirty="0"/>
              <a:t>les lieux de visites et activités de plein air labelisées DQT</a:t>
            </a:r>
            <a:r>
              <a:rPr lang="fr-FR" sz="1800" dirty="0"/>
              <a:t>, </a:t>
            </a:r>
            <a:r>
              <a:rPr lang="fr-FR" sz="1800" b="1" dirty="0"/>
              <a:t>les visites d’entreprises de l’association Vive la BFC </a:t>
            </a:r>
          </a:p>
          <a:p>
            <a:r>
              <a:rPr lang="fr-FR" sz="1800" dirty="0"/>
              <a:t>Vendre plus de </a:t>
            </a:r>
            <a:r>
              <a:rPr lang="fr-FR" sz="1800" dirty="0" err="1"/>
              <a:t>pass</a:t>
            </a:r>
            <a:r>
              <a:rPr lang="fr-FR" sz="1800" dirty="0"/>
              <a:t> au près du grand public via un dispositif de communication adapté, </a:t>
            </a:r>
          </a:p>
          <a:p>
            <a:pPr marL="0" indent="0">
              <a:buNone/>
            </a:pPr>
            <a:endParaRPr lang="fr-FR" sz="1800" b="1" u="sng" dirty="0"/>
          </a:p>
          <a:p>
            <a:pPr marL="0" indent="0">
              <a:buNone/>
            </a:pPr>
            <a:r>
              <a:rPr lang="fr-FR" sz="1800" b="1" u="sng" dirty="0"/>
              <a:t>Dispositif de communication</a:t>
            </a:r>
            <a:r>
              <a:rPr lang="fr-FR" sz="1800" dirty="0"/>
              <a:t> (à déployer pour faire connaître le </a:t>
            </a:r>
            <a:r>
              <a:rPr lang="fr-FR" sz="1800" dirty="0" err="1"/>
              <a:t>Pass</a:t>
            </a:r>
            <a:r>
              <a:rPr lang="fr-FR" sz="1800" dirty="0"/>
              <a:t> Découverte auprès des habitants et déclencher l’achat )</a:t>
            </a:r>
            <a:endParaRPr lang="fr-FR" sz="1800" b="1" u="sng" dirty="0"/>
          </a:p>
          <a:p>
            <a:pPr marL="0" indent="0">
              <a:buNone/>
            </a:pPr>
            <a:endParaRPr lang="fr-FR" sz="1800" dirty="0"/>
          </a:p>
          <a:p>
            <a:pPr marL="0" indent="0">
              <a:buNone/>
            </a:pPr>
            <a:endParaRPr lang="fr-FR" sz="1800" dirty="0"/>
          </a:p>
        </p:txBody>
      </p:sp>
      <p:sp>
        <p:nvSpPr>
          <p:cNvPr id="5" name="Titre 4">
            <a:extLst>
              <a:ext uri="{FF2B5EF4-FFF2-40B4-BE49-F238E27FC236}">
                <a16:creationId xmlns:a16="http://schemas.microsoft.com/office/drawing/2014/main" id="{8CABB1AC-ED77-49C0-A328-6963EC3C654C}"/>
              </a:ext>
            </a:extLst>
          </p:cNvPr>
          <p:cNvSpPr>
            <a:spLocks noGrp="1"/>
          </p:cNvSpPr>
          <p:nvPr>
            <p:ph type="title"/>
          </p:nvPr>
        </p:nvSpPr>
        <p:spPr/>
        <p:txBody>
          <a:bodyPr>
            <a:normAutofit/>
          </a:bodyPr>
          <a:lstStyle/>
          <a:p>
            <a:r>
              <a:rPr lang="fr-FR" sz="2800" b="1" dirty="0" err="1"/>
              <a:t>Pass</a:t>
            </a:r>
            <a:r>
              <a:rPr lang="fr-FR" sz="2800" b="1" dirty="0"/>
              <a:t> Découverte	</a:t>
            </a:r>
            <a:r>
              <a:rPr lang="fr-FR" sz="2800" dirty="0">
                <a:solidFill>
                  <a:srgbClr val="7030A0"/>
                </a:solidFill>
              </a:rPr>
              <a:t> 			</a:t>
            </a:r>
            <a:endParaRPr lang="fr-FR" sz="2800" dirty="0">
              <a:solidFill>
                <a:srgbClr val="7030A0"/>
              </a:solidFill>
              <a:highlight>
                <a:srgbClr val="00FFFF"/>
              </a:highlight>
            </a:endParaRPr>
          </a:p>
        </p:txBody>
      </p:sp>
      <p:sp>
        <p:nvSpPr>
          <p:cNvPr id="4" name="Espace réservé du numéro de diapositive 3">
            <a:extLst>
              <a:ext uri="{FF2B5EF4-FFF2-40B4-BE49-F238E27FC236}">
                <a16:creationId xmlns:a16="http://schemas.microsoft.com/office/drawing/2014/main" id="{F4D4DC22-76D0-44AE-BCC7-6149C14FF467}"/>
              </a:ext>
            </a:extLst>
          </p:cNvPr>
          <p:cNvSpPr>
            <a:spLocks noGrp="1"/>
          </p:cNvSpPr>
          <p:nvPr>
            <p:ph type="sldNum" sz="quarter" idx="12"/>
          </p:nvPr>
        </p:nvSpPr>
        <p:spPr/>
        <p:txBody>
          <a:bodyPr/>
          <a:lstStyle/>
          <a:p>
            <a:fld id="{D29DC2A2-9AE1-48A9-8B83-0D949B3BB6C9}" type="slidenum">
              <a:rPr lang="fr-FR" smtClean="0"/>
              <a:t>17</a:t>
            </a:fld>
            <a:endParaRPr lang="fr-FR"/>
          </a:p>
        </p:txBody>
      </p:sp>
      <p:pic>
        <p:nvPicPr>
          <p:cNvPr id="6" name="Image 5">
            <a:extLst>
              <a:ext uri="{FF2B5EF4-FFF2-40B4-BE49-F238E27FC236}">
                <a16:creationId xmlns:a16="http://schemas.microsoft.com/office/drawing/2014/main" id="{D2F8B73C-1EB1-464C-97FA-1257A5D7BCE2}"/>
              </a:ext>
            </a:extLst>
          </p:cNvPr>
          <p:cNvPicPr>
            <a:picLocks noChangeAspect="1"/>
          </p:cNvPicPr>
          <p:nvPr/>
        </p:nvPicPr>
        <p:blipFill>
          <a:blip r:embed="rId2"/>
          <a:stretch>
            <a:fillRect/>
          </a:stretch>
        </p:blipFill>
        <p:spPr>
          <a:xfrm>
            <a:off x="8703733" y="108239"/>
            <a:ext cx="3269928" cy="1839334"/>
          </a:xfrm>
          <a:prstGeom prst="rect">
            <a:avLst/>
          </a:prstGeom>
        </p:spPr>
      </p:pic>
      <p:pic>
        <p:nvPicPr>
          <p:cNvPr id="7" name="Image 6">
            <a:extLst>
              <a:ext uri="{FF2B5EF4-FFF2-40B4-BE49-F238E27FC236}">
                <a16:creationId xmlns:a16="http://schemas.microsoft.com/office/drawing/2014/main" id="{54DEA902-E5A7-41D6-AF35-AFA9A50A3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2" y="252473"/>
            <a:ext cx="1357487" cy="1357487"/>
          </a:xfrm>
          <a:prstGeom prst="rect">
            <a:avLst/>
          </a:prstGeom>
        </p:spPr>
      </p:pic>
    </p:spTree>
    <p:extLst>
      <p:ext uri="{BB962C8B-B14F-4D97-AF65-F5344CB8AC3E}">
        <p14:creationId xmlns:p14="http://schemas.microsoft.com/office/powerpoint/2010/main" val="325904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CBEBC-5EFB-4D9F-A3C4-3AFBA471D490}"/>
              </a:ext>
            </a:extLst>
          </p:cNvPr>
          <p:cNvSpPr>
            <a:spLocks noGrp="1"/>
          </p:cNvSpPr>
          <p:nvPr>
            <p:ph type="title"/>
          </p:nvPr>
        </p:nvSpPr>
        <p:spPr/>
        <p:txBody>
          <a:bodyPr>
            <a:normAutofit/>
          </a:bodyPr>
          <a:lstStyle/>
          <a:p>
            <a:r>
              <a:rPr lang="fr-FR" sz="2800" b="1" dirty="0">
                <a:latin typeface="Calibri" panose="020F0502020204030204" pitchFamily="34" charset="0"/>
              </a:rPr>
              <a:t>DIGITAL</a:t>
            </a:r>
            <a:br>
              <a:rPr lang="fr-FR" sz="2800" b="1" dirty="0">
                <a:latin typeface="Calibri" panose="020F0502020204030204" pitchFamily="34" charset="0"/>
              </a:rPr>
            </a:br>
            <a:r>
              <a:rPr lang="fr-FR" sz="2800" b="1" dirty="0"/>
              <a:t>Un site web dédié pour les habitants</a:t>
            </a:r>
          </a:p>
        </p:txBody>
      </p:sp>
      <p:sp>
        <p:nvSpPr>
          <p:cNvPr id="3" name="Espace réservé du contenu 2">
            <a:extLst>
              <a:ext uri="{FF2B5EF4-FFF2-40B4-BE49-F238E27FC236}">
                <a16:creationId xmlns:a16="http://schemas.microsoft.com/office/drawing/2014/main" id="{E8C4A06A-2461-44B2-9D36-7685BEBEEEF4}"/>
              </a:ext>
            </a:extLst>
          </p:cNvPr>
          <p:cNvSpPr>
            <a:spLocks noGrp="1"/>
          </p:cNvSpPr>
          <p:nvPr>
            <p:ph idx="1"/>
          </p:nvPr>
        </p:nvSpPr>
        <p:spPr>
          <a:xfrm>
            <a:off x="776056" y="1435007"/>
            <a:ext cx="10515600" cy="5422994"/>
          </a:xfrm>
        </p:spPr>
        <p:txBody>
          <a:bodyPr>
            <a:noAutofit/>
          </a:bodyPr>
          <a:lstStyle/>
          <a:p>
            <a:pPr marL="0" indent="0">
              <a:buNone/>
            </a:pPr>
            <a:r>
              <a:rPr lang="fr-FR" sz="1600" dirty="0">
                <a:latin typeface="Calibri" panose="020F0502020204030204" pitchFamily="34" charset="0"/>
              </a:rPr>
              <a:t>Nouveau site </a:t>
            </a:r>
            <a:r>
              <a:rPr lang="fr-FR" sz="1600" dirty="0">
                <a:latin typeface="Calibri" panose="020F0502020204030204" pitchFamily="34" charset="0"/>
                <a:hlinkClick r:id="rId2">
                  <a:extLst>
                    <a:ext uri="{A12FA001-AC4F-418D-AE19-62706E023703}">
                      <ahyp:hlinkClr xmlns:ahyp="http://schemas.microsoft.com/office/drawing/2018/hyperlinkcolor" val="tx"/>
                    </a:ext>
                  </a:extLst>
                </a:hlinkClick>
              </a:rPr>
              <a:t>www.bourgognefranchecomte.com</a:t>
            </a:r>
            <a:r>
              <a:rPr lang="fr-FR" sz="1600" dirty="0">
                <a:latin typeface="Calibri" panose="020F0502020204030204" pitchFamily="34" charset="0"/>
              </a:rPr>
              <a:t> 		V1 sortie le 3 février - V2 prévue en avril</a:t>
            </a:r>
          </a:p>
          <a:p>
            <a:pPr marL="0" indent="0">
              <a:buNone/>
            </a:pPr>
            <a:endParaRPr lang="fr-FR" sz="1600" b="1" dirty="0">
              <a:latin typeface="Calibri" panose="020F0502020204030204" pitchFamily="34" charset="0"/>
            </a:endParaRPr>
          </a:p>
          <a:p>
            <a:pPr marL="0" indent="0">
              <a:buNone/>
            </a:pPr>
            <a:r>
              <a:rPr lang="fr-FR" sz="1600" u="sng" dirty="0">
                <a:latin typeface="Calibri" panose="020F0502020204030204" pitchFamily="34" charset="0"/>
              </a:rPr>
              <a:t>Objectifs 2021:</a:t>
            </a:r>
          </a:p>
          <a:p>
            <a:pPr marL="0" indent="0">
              <a:buNone/>
            </a:pPr>
            <a:r>
              <a:rPr lang="fr-FR" sz="1600" dirty="0">
                <a:latin typeface="Calibri" panose="020F0502020204030204" pitchFamily="34" charset="0"/>
              </a:rPr>
              <a:t>Le site doit devenir un site media et référent pour les habitants pour trouver leurs idées de sorties pour le weekend, les vacances …</a:t>
            </a:r>
            <a:endParaRPr lang="fr-FR" sz="1600" b="1" dirty="0">
              <a:latin typeface="Calibri" panose="020F0502020204030204" pitchFamily="34" charset="0"/>
            </a:endParaRPr>
          </a:p>
          <a:p>
            <a:pPr marL="0" indent="0">
              <a:buNone/>
            </a:pPr>
            <a:r>
              <a:rPr lang="fr-FR" sz="1600" b="1" dirty="0">
                <a:latin typeface="Calibri" panose="020F0502020204030204" pitchFamily="34" charset="0"/>
              </a:rPr>
              <a:t>Contenu :</a:t>
            </a:r>
          </a:p>
          <a:p>
            <a:r>
              <a:rPr lang="fr-FR" sz="1600" dirty="0">
                <a:latin typeface="Calibri" panose="020F0502020204030204" pitchFamily="34" charset="0"/>
              </a:rPr>
              <a:t>Des entrées par filières d’excellence Patrimoine, Itinérance, </a:t>
            </a:r>
            <a:r>
              <a:rPr lang="fr-FR" sz="1600" dirty="0" err="1">
                <a:latin typeface="Calibri" panose="020F0502020204030204" pitchFamily="34" charset="0"/>
              </a:rPr>
              <a:t>oenotourisme</a:t>
            </a:r>
            <a:r>
              <a:rPr lang="fr-FR" sz="1600" dirty="0">
                <a:latin typeface="Calibri" panose="020F0502020204030204" pitchFamily="34" charset="0"/>
              </a:rPr>
              <a:t>, gastronomie</a:t>
            </a:r>
          </a:p>
          <a:p>
            <a:r>
              <a:rPr lang="fr-FR" sz="1600" dirty="0">
                <a:latin typeface="Calibri" panose="020F0502020204030204" pitchFamily="34" charset="0"/>
              </a:rPr>
              <a:t>Plus d’éditorialisation des contenus pour un meilleur référencement : travail en cours avec l’agence THINK MY WEB sur les mots clés pour optimisation SEA  </a:t>
            </a:r>
          </a:p>
          <a:p>
            <a:pPr marL="342900" lvl="0" indent="-342900">
              <a:lnSpc>
                <a:spcPct val="90000"/>
              </a:lnSpc>
              <a:buFont typeface="Arial" panose="020B0604020202020204" pitchFamily="34" charset="0"/>
              <a:buChar char="•"/>
              <a:tabLst>
                <a:tab pos="457200" algn="l"/>
              </a:tabLst>
            </a:pPr>
            <a:r>
              <a:rPr lang="fr-FR" sz="1600" dirty="0">
                <a:latin typeface="Calibri" panose="020F0502020204030204" pitchFamily="34" charset="0"/>
              </a:rPr>
              <a:t>Une rubrique « actus et bons plans » alimentée sous forme d’articles rédigés de manière récurrente, en fonction de marronniers incontournables, les nouveautés du dossier de presse annuel, les actus chaudes reçues des partenaires, issues de l’actualité de la revue de presse…</a:t>
            </a:r>
          </a:p>
          <a:p>
            <a:pPr marL="0" indent="0">
              <a:buNone/>
            </a:pPr>
            <a:r>
              <a:rPr lang="fr-FR" sz="1600" dirty="0">
                <a:latin typeface="Calibri" panose="020F0502020204030204" pitchFamily="34" charset="0"/>
              </a:rPr>
              <a:t>→ marronniers</a:t>
            </a:r>
          </a:p>
          <a:p>
            <a:pPr marL="0" indent="0">
              <a:buNone/>
            </a:pPr>
            <a:r>
              <a:rPr lang="fr-FR" sz="1600" dirty="0">
                <a:latin typeface="Calibri" panose="020F0502020204030204" pitchFamily="34" charset="0"/>
              </a:rPr>
              <a:t>→ nouveautés du dossier de presse annuel</a:t>
            </a:r>
          </a:p>
          <a:p>
            <a:pPr marL="0" indent="0">
              <a:buNone/>
            </a:pPr>
            <a:r>
              <a:rPr lang="fr-FR" sz="1600" dirty="0">
                <a:latin typeface="Calibri" panose="020F0502020204030204" pitchFamily="34" charset="0"/>
              </a:rPr>
              <a:t>→ actus chaudes (issues de la revue de presse /reçues des partenaires / reçues des responsables filières)</a:t>
            </a:r>
            <a:endParaRPr lang="fr-FR" sz="1600" b="1" dirty="0">
              <a:latin typeface="Calibri" panose="020F0502020204030204" pitchFamily="34" charset="0"/>
            </a:endParaRPr>
          </a:p>
          <a:p>
            <a:pPr marL="0" indent="0">
              <a:buNone/>
            </a:pPr>
            <a:endParaRPr lang="fr-FR" sz="1600" b="1" dirty="0">
              <a:latin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55AD8472-AE5D-4590-A360-31B6B3747D50}"/>
              </a:ext>
            </a:extLst>
          </p:cNvPr>
          <p:cNvSpPr>
            <a:spLocks noGrp="1"/>
          </p:cNvSpPr>
          <p:nvPr>
            <p:ph type="sldNum" sz="quarter" idx="12"/>
          </p:nvPr>
        </p:nvSpPr>
        <p:spPr/>
        <p:txBody>
          <a:bodyPr/>
          <a:lstStyle/>
          <a:p>
            <a:fld id="{D29DC2A2-9AE1-48A9-8B83-0D949B3BB6C9}" type="slidenum">
              <a:rPr lang="fr-FR" smtClean="0"/>
              <a:t>18</a:t>
            </a:fld>
            <a:endParaRPr lang="fr-FR" dirty="0"/>
          </a:p>
        </p:txBody>
      </p:sp>
      <p:pic>
        <p:nvPicPr>
          <p:cNvPr id="6" name="Image 5">
            <a:extLst>
              <a:ext uri="{FF2B5EF4-FFF2-40B4-BE49-F238E27FC236}">
                <a16:creationId xmlns:a16="http://schemas.microsoft.com/office/drawing/2014/main" id="{E351D0FB-F10A-47F3-AC9F-274A01C26C5A}"/>
              </a:ext>
            </a:extLst>
          </p:cNvPr>
          <p:cNvPicPr>
            <a:picLocks noChangeAspect="1"/>
          </p:cNvPicPr>
          <p:nvPr/>
        </p:nvPicPr>
        <p:blipFill>
          <a:blip r:embed="rId3"/>
          <a:stretch>
            <a:fillRect/>
          </a:stretch>
        </p:blipFill>
        <p:spPr>
          <a:xfrm>
            <a:off x="8305806" y="-194178"/>
            <a:ext cx="4345188" cy="2444168"/>
          </a:xfrm>
          <a:prstGeom prst="rect">
            <a:avLst/>
          </a:prstGeom>
        </p:spPr>
      </p:pic>
    </p:spTree>
    <p:extLst>
      <p:ext uri="{BB962C8B-B14F-4D97-AF65-F5344CB8AC3E}">
        <p14:creationId xmlns:p14="http://schemas.microsoft.com/office/powerpoint/2010/main" val="184417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F283E-FFD6-492B-98AD-F3E43ABAFB20}"/>
              </a:ext>
            </a:extLst>
          </p:cNvPr>
          <p:cNvSpPr>
            <a:spLocks noGrp="1"/>
          </p:cNvSpPr>
          <p:nvPr>
            <p:ph type="title"/>
          </p:nvPr>
        </p:nvSpPr>
        <p:spPr>
          <a:xfrm>
            <a:off x="1179576" y="822960"/>
            <a:ext cx="9829800" cy="1325880"/>
          </a:xfrm>
        </p:spPr>
        <p:txBody>
          <a:bodyPr>
            <a:normAutofit/>
          </a:bodyPr>
          <a:lstStyle/>
          <a:p>
            <a:pPr algn="ctr"/>
            <a:r>
              <a:rPr lang="fr-FR" sz="4000" dirty="0">
                <a:solidFill>
                  <a:srgbClr val="FFFFFF"/>
                </a:solidFill>
              </a:rPr>
              <a:t>Préconisations</a:t>
            </a:r>
          </a:p>
        </p:txBody>
      </p:sp>
      <p:sp>
        <p:nvSpPr>
          <p:cNvPr id="5" name="ZoneTexte 4">
            <a:extLst>
              <a:ext uri="{FF2B5EF4-FFF2-40B4-BE49-F238E27FC236}">
                <a16:creationId xmlns:a16="http://schemas.microsoft.com/office/drawing/2014/main" id="{5DED7F18-6C1C-4B19-828A-86F8C4DAFABC}"/>
              </a:ext>
            </a:extLst>
          </p:cNvPr>
          <p:cNvSpPr txBox="1"/>
          <p:nvPr/>
        </p:nvSpPr>
        <p:spPr>
          <a:xfrm>
            <a:off x="305761" y="3915244"/>
            <a:ext cx="9912895" cy="553998"/>
          </a:xfrm>
          <a:prstGeom prst="rect">
            <a:avLst/>
          </a:prstGeom>
          <a:noFill/>
        </p:spPr>
        <p:txBody>
          <a:bodyPr wrap="square" rtlCol="0">
            <a:spAutoFit/>
          </a:bodyPr>
          <a:lstStyle/>
          <a:p>
            <a:r>
              <a:rPr lang="fr-FR" sz="1600" dirty="0"/>
              <a:t>- </a:t>
            </a:r>
            <a:r>
              <a:rPr lang="fr-FR" sz="1400" dirty="0"/>
              <a:t>Un argumentaire (texte + photo) établissant la promesse et mettant en valeur les atouts justifiant le déplacement (parfois un seul site suffira à justifier le déplacement : Parc touristique, Zoo, visite de ville, …)</a:t>
            </a:r>
          </a:p>
        </p:txBody>
      </p:sp>
      <p:sp>
        <p:nvSpPr>
          <p:cNvPr id="6" name="ZoneTexte 5">
            <a:extLst>
              <a:ext uri="{FF2B5EF4-FFF2-40B4-BE49-F238E27FC236}">
                <a16:creationId xmlns:a16="http://schemas.microsoft.com/office/drawing/2014/main" id="{8E9C2125-7A28-4DB3-ACC4-A19E9E51C9CE}"/>
              </a:ext>
            </a:extLst>
          </p:cNvPr>
          <p:cNvSpPr txBox="1"/>
          <p:nvPr/>
        </p:nvSpPr>
        <p:spPr>
          <a:xfrm>
            <a:off x="305761" y="4599548"/>
            <a:ext cx="10233406" cy="338554"/>
          </a:xfrm>
          <a:prstGeom prst="rect">
            <a:avLst/>
          </a:prstGeom>
          <a:noFill/>
        </p:spPr>
        <p:txBody>
          <a:bodyPr wrap="square" rtlCol="0">
            <a:spAutoFit/>
          </a:bodyPr>
          <a:lstStyle/>
          <a:p>
            <a:r>
              <a:rPr lang="fr-FR" sz="1600" dirty="0"/>
              <a:t>- </a:t>
            </a:r>
            <a:r>
              <a:rPr lang="fr-FR" sz="1400" dirty="0"/>
              <a:t>Une information « hors tourisme » (anecdote, recette, témoignage, chiffres, …)</a:t>
            </a:r>
          </a:p>
        </p:txBody>
      </p:sp>
      <p:sp>
        <p:nvSpPr>
          <p:cNvPr id="15" name="ZoneTexte 14">
            <a:extLst>
              <a:ext uri="{FF2B5EF4-FFF2-40B4-BE49-F238E27FC236}">
                <a16:creationId xmlns:a16="http://schemas.microsoft.com/office/drawing/2014/main" id="{5A9D0D76-D370-46FF-AF53-D350D8EBCEEF}"/>
              </a:ext>
            </a:extLst>
          </p:cNvPr>
          <p:cNvSpPr txBox="1"/>
          <p:nvPr/>
        </p:nvSpPr>
        <p:spPr>
          <a:xfrm>
            <a:off x="305761" y="4930757"/>
            <a:ext cx="9912895" cy="338554"/>
          </a:xfrm>
          <a:prstGeom prst="rect">
            <a:avLst/>
          </a:prstGeom>
          <a:noFill/>
        </p:spPr>
        <p:txBody>
          <a:bodyPr wrap="square" rtlCol="0">
            <a:spAutoFit/>
          </a:bodyPr>
          <a:lstStyle/>
          <a:p>
            <a:r>
              <a:rPr lang="fr-FR" sz="1600" dirty="0"/>
              <a:t>- </a:t>
            </a:r>
            <a:r>
              <a:rPr lang="fr-FR" sz="1400" dirty="0"/>
              <a:t>Un calendrier (2-3 événements qui se produiront dans le mois)</a:t>
            </a:r>
          </a:p>
        </p:txBody>
      </p:sp>
      <p:sp>
        <p:nvSpPr>
          <p:cNvPr id="16" name="ZoneTexte 15">
            <a:extLst>
              <a:ext uri="{FF2B5EF4-FFF2-40B4-BE49-F238E27FC236}">
                <a16:creationId xmlns:a16="http://schemas.microsoft.com/office/drawing/2014/main" id="{F909AA84-6C5F-48B9-8F95-9F8C0ACA8C24}"/>
              </a:ext>
            </a:extLst>
          </p:cNvPr>
          <p:cNvSpPr txBox="1"/>
          <p:nvPr/>
        </p:nvSpPr>
        <p:spPr>
          <a:xfrm>
            <a:off x="305760" y="6035040"/>
            <a:ext cx="9868828" cy="338554"/>
          </a:xfrm>
          <a:prstGeom prst="rect">
            <a:avLst/>
          </a:prstGeom>
          <a:noFill/>
        </p:spPr>
        <p:txBody>
          <a:bodyPr wrap="square" rtlCol="0">
            <a:spAutoFit/>
          </a:bodyPr>
          <a:lstStyle/>
          <a:p>
            <a:r>
              <a:rPr lang="fr-FR" sz="1600" dirty="0"/>
              <a:t>- </a:t>
            </a:r>
            <a:r>
              <a:rPr lang="fr-FR" sz="1400" dirty="0"/>
              <a:t>Une signature indiquant clairement le contact (pas d’email « générique »)</a:t>
            </a:r>
          </a:p>
        </p:txBody>
      </p:sp>
      <p:sp>
        <p:nvSpPr>
          <p:cNvPr id="18" name="ZoneTexte 17">
            <a:extLst>
              <a:ext uri="{FF2B5EF4-FFF2-40B4-BE49-F238E27FC236}">
                <a16:creationId xmlns:a16="http://schemas.microsoft.com/office/drawing/2014/main" id="{064F1771-6110-4402-8AE9-F7EC862AECD0}"/>
              </a:ext>
            </a:extLst>
          </p:cNvPr>
          <p:cNvSpPr txBox="1"/>
          <p:nvPr/>
        </p:nvSpPr>
        <p:spPr>
          <a:xfrm>
            <a:off x="305760" y="5217848"/>
            <a:ext cx="9988310" cy="338554"/>
          </a:xfrm>
          <a:prstGeom prst="rect">
            <a:avLst/>
          </a:prstGeom>
          <a:noFill/>
        </p:spPr>
        <p:txBody>
          <a:bodyPr wrap="square" rtlCol="0">
            <a:spAutoFit/>
          </a:bodyPr>
          <a:lstStyle/>
          <a:p>
            <a:r>
              <a:rPr lang="fr-FR" sz="1600" dirty="0"/>
              <a:t>- </a:t>
            </a:r>
            <a:r>
              <a:rPr lang="fr-FR" sz="1400" dirty="0"/>
              <a:t>Un « Que faire sur place » (2-3 activités de saison, dans un environnement géographique proche)</a:t>
            </a:r>
          </a:p>
        </p:txBody>
      </p:sp>
      <p:sp>
        <p:nvSpPr>
          <p:cNvPr id="20" name="ZoneTexte 19">
            <a:extLst>
              <a:ext uri="{FF2B5EF4-FFF2-40B4-BE49-F238E27FC236}">
                <a16:creationId xmlns:a16="http://schemas.microsoft.com/office/drawing/2014/main" id="{5F0A11ED-674F-41F0-A7C2-588712A7F423}"/>
              </a:ext>
            </a:extLst>
          </p:cNvPr>
          <p:cNvSpPr txBox="1"/>
          <p:nvPr/>
        </p:nvSpPr>
        <p:spPr>
          <a:xfrm>
            <a:off x="353549" y="3262520"/>
            <a:ext cx="10015935" cy="553998"/>
          </a:xfrm>
          <a:prstGeom prst="rect">
            <a:avLst/>
          </a:prstGeom>
          <a:noFill/>
        </p:spPr>
        <p:txBody>
          <a:bodyPr wrap="square" rtlCol="0">
            <a:spAutoFit/>
          </a:bodyPr>
          <a:lstStyle/>
          <a:p>
            <a:r>
              <a:rPr lang="fr-FR" sz="1600" dirty="0"/>
              <a:t>- </a:t>
            </a:r>
            <a:r>
              <a:rPr lang="fr-FR" sz="1400" dirty="0"/>
              <a:t>Un objet indiquant qu’il s’agit d’une news récurrente (Ex : « Une journée : à Besançon, à Auxerre, à la neige, au bord de l’eau, sous terre, au moyen-âge, … »)</a:t>
            </a:r>
          </a:p>
        </p:txBody>
      </p:sp>
      <p:sp>
        <p:nvSpPr>
          <p:cNvPr id="21" name="ZoneTexte 20">
            <a:extLst>
              <a:ext uri="{FF2B5EF4-FFF2-40B4-BE49-F238E27FC236}">
                <a16:creationId xmlns:a16="http://schemas.microsoft.com/office/drawing/2014/main" id="{BA1D55A4-973D-441E-9CEA-38A49A9E36E6}"/>
              </a:ext>
            </a:extLst>
          </p:cNvPr>
          <p:cNvSpPr txBox="1"/>
          <p:nvPr/>
        </p:nvSpPr>
        <p:spPr>
          <a:xfrm>
            <a:off x="305760" y="5640052"/>
            <a:ext cx="10090751" cy="338554"/>
          </a:xfrm>
          <a:prstGeom prst="rect">
            <a:avLst/>
          </a:prstGeom>
          <a:noFill/>
        </p:spPr>
        <p:txBody>
          <a:bodyPr wrap="square" rtlCol="0">
            <a:spAutoFit/>
          </a:bodyPr>
          <a:lstStyle/>
          <a:p>
            <a:r>
              <a:rPr lang="fr-FR" sz="1600" dirty="0"/>
              <a:t>- </a:t>
            </a:r>
            <a:r>
              <a:rPr lang="fr-FR" sz="1400" dirty="0"/>
              <a:t>Un « Où manger» (2-3 restaurants ou lieux de pique-nique, avec argument du choix)</a:t>
            </a:r>
          </a:p>
        </p:txBody>
      </p:sp>
      <p:sp>
        <p:nvSpPr>
          <p:cNvPr id="4" name="ZoneTexte 3">
            <a:extLst>
              <a:ext uri="{FF2B5EF4-FFF2-40B4-BE49-F238E27FC236}">
                <a16:creationId xmlns:a16="http://schemas.microsoft.com/office/drawing/2014/main" id="{31BD0CCE-7C86-4770-A337-5532A056BBE8}"/>
              </a:ext>
            </a:extLst>
          </p:cNvPr>
          <p:cNvSpPr txBox="1"/>
          <p:nvPr/>
        </p:nvSpPr>
        <p:spPr>
          <a:xfrm>
            <a:off x="353549" y="2925682"/>
            <a:ext cx="4590854" cy="307777"/>
          </a:xfrm>
          <a:prstGeom prst="rect">
            <a:avLst/>
          </a:prstGeom>
          <a:noFill/>
        </p:spPr>
        <p:txBody>
          <a:bodyPr wrap="square" rtlCol="0">
            <a:spAutoFit/>
          </a:bodyPr>
          <a:lstStyle/>
          <a:p>
            <a:r>
              <a:rPr lang="fr-FR" sz="1400" b="1" dirty="0"/>
              <a:t>Préconisations</a:t>
            </a:r>
          </a:p>
        </p:txBody>
      </p:sp>
      <p:sp>
        <p:nvSpPr>
          <p:cNvPr id="23" name="Titre 1">
            <a:extLst>
              <a:ext uri="{FF2B5EF4-FFF2-40B4-BE49-F238E27FC236}">
                <a16:creationId xmlns:a16="http://schemas.microsoft.com/office/drawing/2014/main" id="{06CB6244-D0FC-4EDE-8598-ADDD4A6321D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Calibri" panose="020F0502020204030204" pitchFamily="34" charset="0"/>
              </a:rPr>
              <a:t>DIGITAL</a:t>
            </a:r>
          </a:p>
          <a:p>
            <a:r>
              <a:rPr lang="fr-FR" sz="2800" b="1" dirty="0"/>
              <a:t>GRC / newsletters</a:t>
            </a:r>
          </a:p>
        </p:txBody>
      </p:sp>
      <p:sp>
        <p:nvSpPr>
          <p:cNvPr id="24" name="ZoneTexte 23">
            <a:extLst>
              <a:ext uri="{FF2B5EF4-FFF2-40B4-BE49-F238E27FC236}">
                <a16:creationId xmlns:a16="http://schemas.microsoft.com/office/drawing/2014/main" id="{DB7D0FAD-C0DB-4321-B820-1B892470BF8F}"/>
              </a:ext>
            </a:extLst>
          </p:cNvPr>
          <p:cNvSpPr txBox="1"/>
          <p:nvPr/>
        </p:nvSpPr>
        <p:spPr>
          <a:xfrm>
            <a:off x="4245984" y="484406"/>
            <a:ext cx="5473749" cy="2677656"/>
          </a:xfrm>
          <a:prstGeom prst="rect">
            <a:avLst/>
          </a:prstGeom>
          <a:noFill/>
          <a:ln>
            <a:solidFill>
              <a:srgbClr val="7030A0"/>
            </a:solidFill>
          </a:ln>
        </p:spPr>
        <p:txBody>
          <a:bodyPr wrap="square">
            <a:spAutoFit/>
          </a:bodyPr>
          <a:lstStyle/>
          <a:p>
            <a:pPr marL="0" indent="0">
              <a:buNone/>
            </a:pPr>
            <a:r>
              <a:rPr lang="fr-FR" sz="1400" b="1" i="1" u="sng" dirty="0">
                <a:latin typeface="Calibri" panose="020F0502020204030204" pitchFamily="34" charset="0"/>
              </a:rPr>
              <a:t>Objectifs 2021</a:t>
            </a:r>
            <a:r>
              <a:rPr lang="fr-FR" sz="1400" b="1" i="1" dirty="0">
                <a:latin typeface="Calibri" panose="020F0502020204030204" pitchFamily="34" charset="0"/>
              </a:rPr>
              <a:t>:</a:t>
            </a:r>
          </a:p>
          <a:p>
            <a:pPr marL="0" indent="0">
              <a:buNone/>
            </a:pPr>
            <a:endParaRPr lang="fr-FR" sz="1400" i="1" dirty="0">
              <a:latin typeface="Calibri" panose="020F0502020204030204" pitchFamily="34" charset="0"/>
            </a:endParaRPr>
          </a:p>
          <a:p>
            <a:pPr marL="285750" indent="-285750">
              <a:buFont typeface="Arial" panose="020B0604020202020204" pitchFamily="34" charset="0"/>
              <a:buChar char="•"/>
            </a:pPr>
            <a:r>
              <a:rPr lang="fr-FR" sz="1400" i="1" dirty="0"/>
              <a:t>Forcer le recrutement de nouveaux clients: via des Campagnes de Leads </a:t>
            </a:r>
            <a:r>
              <a:rPr lang="fr-FR" sz="1400" i="1" dirty="0" err="1"/>
              <a:t>Ads</a:t>
            </a:r>
            <a:r>
              <a:rPr lang="fr-FR" sz="1400" i="1" dirty="0"/>
              <a:t> sur les réseaux sociaux, nouveaux habitants (à voir avec la région), actions de partenariat ADT/OT, jeu-concours sur le site…</a:t>
            </a:r>
          </a:p>
          <a:p>
            <a:endParaRPr lang="fr-FR" sz="1400" i="1" dirty="0"/>
          </a:p>
          <a:p>
            <a:pPr marL="285750" indent="-285750">
              <a:buFont typeface="Arial" panose="020B0604020202020204" pitchFamily="34" charset="0"/>
              <a:buChar char="•"/>
            </a:pPr>
            <a:r>
              <a:rPr lang="fr-FR" sz="1400" i="1" dirty="0"/>
              <a:t>Une newsletter mensuelle en BFC, proche du territoire justifiant au minimum une journée de déplacement</a:t>
            </a:r>
          </a:p>
          <a:p>
            <a:pPr marL="285750" indent="-285750">
              <a:buFont typeface="Arial" panose="020B0604020202020204" pitchFamily="34" charset="0"/>
              <a:buChar char="•"/>
            </a:pPr>
            <a:endParaRPr lang="fr-FR" sz="1400" i="1" dirty="0"/>
          </a:p>
          <a:p>
            <a:pPr marL="285750" indent="-285750">
              <a:buFont typeface="Arial" panose="020B0604020202020204" pitchFamily="34" charset="0"/>
              <a:buChar char="•"/>
            </a:pPr>
            <a:r>
              <a:rPr lang="fr-FR" sz="1400" i="1" dirty="0"/>
              <a:t>Des newsletters « événement ( Fantastic </a:t>
            </a:r>
            <a:r>
              <a:rPr lang="fr-FR" sz="1400" i="1" dirty="0" err="1"/>
              <a:t>Picnic</a:t>
            </a:r>
            <a:r>
              <a:rPr lang="fr-FR" sz="1400" i="1" dirty="0"/>
              <a:t>) et/ou marronniers ( st Valentin) » en plus</a:t>
            </a:r>
            <a:endParaRPr lang="fr-FR" sz="1600" dirty="0"/>
          </a:p>
          <a:p>
            <a:pPr marL="0" indent="0">
              <a:buNone/>
            </a:pPr>
            <a:endParaRPr lang="fr-FR" sz="1400" dirty="0">
              <a:latin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6F1BEBAA-24E1-48E5-B371-CD053810DF3E}"/>
              </a:ext>
            </a:extLst>
          </p:cNvPr>
          <p:cNvSpPr>
            <a:spLocks noGrp="1"/>
          </p:cNvSpPr>
          <p:nvPr>
            <p:ph type="sldNum" sz="quarter" idx="12"/>
          </p:nvPr>
        </p:nvSpPr>
        <p:spPr/>
        <p:txBody>
          <a:bodyPr/>
          <a:lstStyle/>
          <a:p>
            <a:fld id="{D29DC2A2-9AE1-48A9-8B83-0D949B3BB6C9}" type="slidenum">
              <a:rPr lang="fr-FR" smtClean="0"/>
              <a:t>19</a:t>
            </a:fld>
            <a:endParaRPr lang="fr-FR"/>
          </a:p>
        </p:txBody>
      </p:sp>
      <p:pic>
        <p:nvPicPr>
          <p:cNvPr id="14" name="Image 13">
            <a:extLst>
              <a:ext uri="{FF2B5EF4-FFF2-40B4-BE49-F238E27FC236}">
                <a16:creationId xmlns:a16="http://schemas.microsoft.com/office/drawing/2014/main" id="{10AC5A63-343E-4FBF-B882-A64DAED5DD94}"/>
              </a:ext>
            </a:extLst>
          </p:cNvPr>
          <p:cNvPicPr>
            <a:picLocks noChangeAspect="1"/>
          </p:cNvPicPr>
          <p:nvPr/>
        </p:nvPicPr>
        <p:blipFill>
          <a:blip r:embed="rId2"/>
          <a:stretch>
            <a:fillRect/>
          </a:stretch>
        </p:blipFill>
        <p:spPr>
          <a:xfrm>
            <a:off x="8700917" y="-413654"/>
            <a:ext cx="4345188" cy="2444168"/>
          </a:xfrm>
          <a:prstGeom prst="rect">
            <a:avLst/>
          </a:prstGeom>
        </p:spPr>
      </p:pic>
    </p:spTree>
    <p:extLst>
      <p:ext uri="{BB962C8B-B14F-4D97-AF65-F5344CB8AC3E}">
        <p14:creationId xmlns:p14="http://schemas.microsoft.com/office/powerpoint/2010/main" val="233719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D4A98-094C-46EB-B15F-54F36974AB37}"/>
              </a:ext>
            </a:extLst>
          </p:cNvPr>
          <p:cNvSpPr>
            <a:spLocks noGrp="1"/>
          </p:cNvSpPr>
          <p:nvPr>
            <p:ph type="title"/>
          </p:nvPr>
        </p:nvSpPr>
        <p:spPr/>
        <p:txBody>
          <a:bodyPr/>
          <a:lstStyle/>
          <a:p>
            <a:r>
              <a:rPr lang="fr-FR" b="1" dirty="0"/>
              <a:t>SOMMAIRE</a:t>
            </a:r>
          </a:p>
        </p:txBody>
      </p:sp>
      <p:sp>
        <p:nvSpPr>
          <p:cNvPr id="3" name="Espace réservé du contenu 2">
            <a:extLst>
              <a:ext uri="{FF2B5EF4-FFF2-40B4-BE49-F238E27FC236}">
                <a16:creationId xmlns:a16="http://schemas.microsoft.com/office/drawing/2014/main" id="{5A554FF1-DC39-4246-826C-953A0B1A42C6}"/>
              </a:ext>
            </a:extLst>
          </p:cNvPr>
          <p:cNvSpPr>
            <a:spLocks noGrp="1"/>
          </p:cNvSpPr>
          <p:nvPr>
            <p:ph idx="1"/>
          </p:nvPr>
        </p:nvSpPr>
        <p:spPr/>
        <p:txBody>
          <a:bodyPr>
            <a:normAutofit fontScale="92500" lnSpcReduction="20000"/>
          </a:bodyPr>
          <a:lstStyle/>
          <a:p>
            <a:pPr marL="0" indent="0">
              <a:buNone/>
            </a:pPr>
            <a:endParaRPr lang="fr-FR" dirty="0"/>
          </a:p>
          <a:p>
            <a:r>
              <a:rPr lang="fr-FR" dirty="0"/>
              <a:t>Nouvelle signature « En Bourgogne-Franche-Comté »</a:t>
            </a:r>
          </a:p>
          <a:p>
            <a:r>
              <a:rPr lang="fr-FR" dirty="0"/>
              <a:t>Campagnes « Sortez chez Vous en Bourgogne-Franche-Comté »</a:t>
            </a:r>
          </a:p>
          <a:p>
            <a:r>
              <a:rPr lang="fr-FR" dirty="0"/>
              <a:t>Partenariats presse région – les Confidences</a:t>
            </a:r>
          </a:p>
          <a:p>
            <a:r>
              <a:rPr lang="fr-FR" dirty="0" err="1"/>
              <a:t>Artips</a:t>
            </a:r>
            <a:r>
              <a:rPr lang="fr-FR" dirty="0"/>
              <a:t> les 100 Merveilles</a:t>
            </a:r>
          </a:p>
          <a:p>
            <a:r>
              <a:rPr lang="fr-FR" dirty="0"/>
              <a:t>Fantastic </a:t>
            </a:r>
            <a:r>
              <a:rPr lang="fr-FR" dirty="0" err="1"/>
              <a:t>Picnic</a:t>
            </a:r>
            <a:endParaRPr lang="fr-FR" dirty="0"/>
          </a:p>
          <a:p>
            <a:r>
              <a:rPr lang="fr-FR" dirty="0" err="1"/>
              <a:t>Pass</a:t>
            </a:r>
            <a:r>
              <a:rPr lang="fr-FR" dirty="0"/>
              <a:t> Découverte</a:t>
            </a:r>
          </a:p>
          <a:p>
            <a:r>
              <a:rPr lang="fr-FR" dirty="0"/>
              <a:t>Digital: site Web/GRC/Social Media</a:t>
            </a:r>
          </a:p>
          <a:p>
            <a:r>
              <a:rPr lang="fr-FR" dirty="0"/>
              <a:t>Partenariats divers</a:t>
            </a:r>
          </a:p>
          <a:p>
            <a:r>
              <a:rPr lang="fr-FR" dirty="0"/>
              <a:t>Dispositifs de communication pour les filières</a:t>
            </a:r>
          </a:p>
          <a:p>
            <a:endParaRPr lang="fr-FR" dirty="0"/>
          </a:p>
          <a:p>
            <a:endParaRPr lang="fr-FR" dirty="0"/>
          </a:p>
        </p:txBody>
      </p:sp>
      <p:sp>
        <p:nvSpPr>
          <p:cNvPr id="4" name="Espace réservé du numéro de diapositive 3">
            <a:extLst>
              <a:ext uri="{FF2B5EF4-FFF2-40B4-BE49-F238E27FC236}">
                <a16:creationId xmlns:a16="http://schemas.microsoft.com/office/drawing/2014/main" id="{71681F3A-BFF1-44D2-AAEB-D9D38578287C}"/>
              </a:ext>
            </a:extLst>
          </p:cNvPr>
          <p:cNvSpPr>
            <a:spLocks noGrp="1"/>
          </p:cNvSpPr>
          <p:nvPr>
            <p:ph type="sldNum" sz="quarter" idx="12"/>
          </p:nvPr>
        </p:nvSpPr>
        <p:spPr/>
        <p:txBody>
          <a:bodyPr/>
          <a:lstStyle/>
          <a:p>
            <a:fld id="{D29DC2A2-9AE1-48A9-8B83-0D949B3BB6C9}" type="slidenum">
              <a:rPr lang="fr-FR" smtClean="0"/>
              <a:t>2</a:t>
            </a:fld>
            <a:endParaRPr lang="fr-FR"/>
          </a:p>
        </p:txBody>
      </p:sp>
      <p:pic>
        <p:nvPicPr>
          <p:cNvPr id="5" name="Image 4">
            <a:extLst>
              <a:ext uri="{FF2B5EF4-FFF2-40B4-BE49-F238E27FC236}">
                <a16:creationId xmlns:a16="http://schemas.microsoft.com/office/drawing/2014/main" id="{C8187806-ED18-49FC-BA8D-B87E7CE75E5A}"/>
              </a:ext>
            </a:extLst>
          </p:cNvPr>
          <p:cNvPicPr>
            <a:picLocks noChangeAspect="1"/>
          </p:cNvPicPr>
          <p:nvPr/>
        </p:nvPicPr>
        <p:blipFill>
          <a:blip r:embed="rId2"/>
          <a:stretch>
            <a:fillRect/>
          </a:stretch>
        </p:blipFill>
        <p:spPr>
          <a:xfrm>
            <a:off x="8235761" y="-194178"/>
            <a:ext cx="4345188" cy="2444168"/>
          </a:xfrm>
          <a:prstGeom prst="rect">
            <a:avLst/>
          </a:prstGeom>
        </p:spPr>
      </p:pic>
    </p:spTree>
    <p:extLst>
      <p:ext uri="{BB962C8B-B14F-4D97-AF65-F5344CB8AC3E}">
        <p14:creationId xmlns:p14="http://schemas.microsoft.com/office/powerpoint/2010/main" val="2422255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C4A06A-2461-44B2-9D36-7685BEBEEEF4}"/>
              </a:ext>
            </a:extLst>
          </p:cNvPr>
          <p:cNvSpPr>
            <a:spLocks noGrp="1"/>
          </p:cNvSpPr>
          <p:nvPr>
            <p:ph idx="1"/>
          </p:nvPr>
        </p:nvSpPr>
        <p:spPr>
          <a:xfrm>
            <a:off x="661840" y="405298"/>
            <a:ext cx="10515600" cy="4840125"/>
          </a:xfrm>
        </p:spPr>
        <p:txBody>
          <a:bodyPr>
            <a:noAutofit/>
          </a:bodyPr>
          <a:lstStyle/>
          <a:p>
            <a:pPr marL="0" indent="0">
              <a:buNone/>
            </a:pPr>
            <a:r>
              <a:rPr lang="fr-FR" sz="1600" b="1" dirty="0"/>
              <a:t>Prospects : 7500 prospects à ce jour </a:t>
            </a:r>
          </a:p>
          <a:p>
            <a:pPr marL="0" indent="0">
              <a:buNone/>
            </a:pPr>
            <a:endParaRPr lang="fr-FR" sz="1600" b="1" dirty="0"/>
          </a:p>
          <a:p>
            <a:pPr marL="0" indent="0">
              <a:buNone/>
            </a:pPr>
            <a:endParaRPr lang="fr-FR" sz="1600" b="1" dirty="0"/>
          </a:p>
          <a:p>
            <a:pPr marL="0" indent="0">
              <a:buNone/>
            </a:pPr>
            <a:endParaRPr lang="fr-FR" sz="1600" b="1" dirty="0"/>
          </a:p>
          <a:p>
            <a:pPr marL="0" indent="0">
              <a:buNone/>
            </a:pPr>
            <a:endParaRPr lang="fr-FR" sz="1600" b="1" dirty="0"/>
          </a:p>
          <a:p>
            <a:pPr marL="0" indent="0">
              <a:buNone/>
            </a:pPr>
            <a:endParaRPr lang="fr-FR" sz="1600" b="1" dirty="0"/>
          </a:p>
          <a:p>
            <a:pPr marL="0" indent="0">
              <a:buNone/>
            </a:pPr>
            <a:endParaRPr lang="fr-FR" sz="1600" dirty="0"/>
          </a:p>
          <a:p>
            <a:pPr marL="0" indent="0">
              <a:buNone/>
            </a:pPr>
            <a:endParaRPr lang="fr-FR" sz="1600" dirty="0"/>
          </a:p>
          <a:p>
            <a:pPr marL="0" indent="0">
              <a:buNone/>
            </a:pPr>
            <a:endParaRPr lang="fr-FR" sz="1600" b="1" dirty="0"/>
          </a:p>
          <a:p>
            <a:pPr marL="0" indent="0">
              <a:buNone/>
            </a:pPr>
            <a:endParaRPr lang="fr-FR" sz="1800" dirty="0">
              <a:latin typeface="Calibri" panose="020F0502020204030204" pitchFamily="34" charset="0"/>
            </a:endParaRPr>
          </a:p>
        </p:txBody>
      </p:sp>
      <p:sp>
        <p:nvSpPr>
          <p:cNvPr id="4" name="ZoneTexte 3">
            <a:extLst>
              <a:ext uri="{FF2B5EF4-FFF2-40B4-BE49-F238E27FC236}">
                <a16:creationId xmlns:a16="http://schemas.microsoft.com/office/drawing/2014/main" id="{679AB67C-C032-4ADE-8E34-133289250267}"/>
              </a:ext>
            </a:extLst>
          </p:cNvPr>
          <p:cNvSpPr txBox="1"/>
          <p:nvPr/>
        </p:nvSpPr>
        <p:spPr>
          <a:xfrm>
            <a:off x="661840" y="1104577"/>
            <a:ext cx="10162880" cy="4801314"/>
          </a:xfrm>
          <a:prstGeom prst="rect">
            <a:avLst/>
          </a:prstGeom>
          <a:noFill/>
        </p:spPr>
        <p:txBody>
          <a:bodyPr wrap="square" rtlCol="0">
            <a:spAutoFit/>
          </a:bodyPr>
          <a:lstStyle/>
          <a:p>
            <a:r>
              <a:rPr lang="fr-FR" u="sng" dirty="0"/>
              <a:t>Les meilleures thématiques par mois </a:t>
            </a:r>
          </a:p>
          <a:p>
            <a:r>
              <a:rPr lang="fr-FR" dirty="0"/>
              <a:t>(la thématique sera l’axe principal, ce qui n’empêche pas d’avoir par exemple une idée </a:t>
            </a:r>
            <a:r>
              <a:rPr lang="fr-FR" dirty="0" err="1"/>
              <a:t>oeno</a:t>
            </a:r>
            <a:r>
              <a:rPr lang="fr-FR" dirty="0"/>
              <a:t> quand la thématique principale est ITI)</a:t>
            </a:r>
          </a:p>
          <a:p>
            <a:endParaRPr lang="fr-FR" dirty="0"/>
          </a:p>
          <a:p>
            <a:pPr marL="285750" indent="-285750">
              <a:buFont typeface="Arial" panose="020B0604020202020204" pitchFamily="34" charset="0"/>
              <a:buChar char="•"/>
            </a:pPr>
            <a:r>
              <a:rPr lang="fr-FR" dirty="0"/>
              <a:t>Mars : Patrimoine + Itinérance – prévue le 18 mars : se mettre au vert au printemps</a:t>
            </a:r>
          </a:p>
          <a:p>
            <a:pPr marL="285750" indent="-285750">
              <a:buFont typeface="Arial" panose="020B0604020202020204" pitchFamily="34" charset="0"/>
              <a:buChar char="•"/>
            </a:pPr>
            <a:r>
              <a:rPr lang="fr-FR" dirty="0"/>
              <a:t>Avril : Itinérance – prévue le 8 avril : vacances scolaires avec axe principal balades et itinéraires vélo + activités famille</a:t>
            </a:r>
          </a:p>
          <a:p>
            <a:pPr marL="285750" indent="-285750">
              <a:buFont typeface="Arial" panose="020B0604020202020204" pitchFamily="34" charset="0"/>
              <a:buChar char="•"/>
            </a:pPr>
            <a:r>
              <a:rPr lang="fr-FR" dirty="0"/>
              <a:t>Mai : Itinérance – prévue le 6 mai  : Avant le long week-end de l'Ascension, axe rando pédestre tous public</a:t>
            </a:r>
          </a:p>
          <a:p>
            <a:pPr marL="285750" indent="-285750">
              <a:buFont typeface="Arial" panose="020B0604020202020204" pitchFamily="34" charset="0"/>
              <a:buChar char="•"/>
            </a:pPr>
            <a:r>
              <a:rPr lang="fr-FR" dirty="0"/>
              <a:t>Juin : </a:t>
            </a:r>
            <a:r>
              <a:rPr lang="fr-FR" dirty="0" err="1"/>
              <a:t>Oeno</a:t>
            </a:r>
            <a:r>
              <a:rPr lang="fr-FR" dirty="0"/>
              <a:t> + Itinérance – prévue le 16 juin : Mixer </a:t>
            </a:r>
            <a:r>
              <a:rPr lang="fr-FR" dirty="0" err="1"/>
              <a:t>Oenotourisme</a:t>
            </a:r>
            <a:r>
              <a:rPr lang="fr-FR" dirty="0"/>
              <a:t> et Itinérance, en partant à la découverte d'une destination vignoble</a:t>
            </a:r>
          </a:p>
          <a:p>
            <a:pPr marL="285750" indent="-285750">
              <a:buFont typeface="Arial" panose="020B0604020202020204" pitchFamily="34" charset="0"/>
              <a:buChar char="•"/>
            </a:pPr>
            <a:r>
              <a:rPr lang="fr-FR" dirty="0"/>
              <a:t>Juillet : Itinérance</a:t>
            </a:r>
          </a:p>
          <a:p>
            <a:pPr marL="285750" indent="-285750">
              <a:buFont typeface="Arial" panose="020B0604020202020204" pitchFamily="34" charset="0"/>
              <a:buChar char="•"/>
            </a:pPr>
            <a:r>
              <a:rPr lang="fr-FR" dirty="0"/>
              <a:t>Aout : Patrimoine + Itinérance</a:t>
            </a:r>
          </a:p>
          <a:p>
            <a:pPr marL="285750" indent="-285750">
              <a:buFont typeface="Arial" panose="020B0604020202020204" pitchFamily="34" charset="0"/>
              <a:buChar char="•"/>
            </a:pPr>
            <a:r>
              <a:rPr lang="fr-FR" dirty="0"/>
              <a:t>Septembre : Itinérance + </a:t>
            </a:r>
            <a:r>
              <a:rPr lang="fr-FR" dirty="0" err="1"/>
              <a:t>Oeno</a:t>
            </a:r>
            <a:endParaRPr lang="fr-FR" dirty="0"/>
          </a:p>
          <a:p>
            <a:pPr marL="285750" indent="-285750">
              <a:buFont typeface="Arial" panose="020B0604020202020204" pitchFamily="34" charset="0"/>
              <a:buChar char="•"/>
            </a:pPr>
            <a:r>
              <a:rPr lang="fr-FR" dirty="0"/>
              <a:t>Octobre : Itinérance + </a:t>
            </a:r>
            <a:r>
              <a:rPr lang="fr-FR" dirty="0" err="1"/>
              <a:t>Oeno</a:t>
            </a:r>
            <a:endParaRPr lang="fr-FR" dirty="0"/>
          </a:p>
          <a:p>
            <a:pPr marL="285750" indent="-285750">
              <a:buFont typeface="Arial" panose="020B0604020202020204" pitchFamily="34" charset="0"/>
              <a:buChar char="•"/>
            </a:pPr>
            <a:r>
              <a:rPr lang="fr-FR" dirty="0"/>
              <a:t>Novembre : Patrimoine + Itinérance</a:t>
            </a:r>
          </a:p>
          <a:p>
            <a:pPr marL="285750" indent="-285750">
              <a:buFont typeface="Arial" panose="020B0604020202020204" pitchFamily="34" charset="0"/>
              <a:buChar char="•"/>
            </a:pPr>
            <a:r>
              <a:rPr lang="fr-FR" dirty="0"/>
              <a:t>Décembre : Neige </a:t>
            </a:r>
          </a:p>
        </p:txBody>
      </p:sp>
      <p:sp>
        <p:nvSpPr>
          <p:cNvPr id="6" name="Espace réservé du numéro de diapositive 5">
            <a:extLst>
              <a:ext uri="{FF2B5EF4-FFF2-40B4-BE49-F238E27FC236}">
                <a16:creationId xmlns:a16="http://schemas.microsoft.com/office/drawing/2014/main" id="{DE5B3F22-2416-4E0F-9E00-6BADE012B288}"/>
              </a:ext>
            </a:extLst>
          </p:cNvPr>
          <p:cNvSpPr>
            <a:spLocks noGrp="1"/>
          </p:cNvSpPr>
          <p:nvPr>
            <p:ph type="sldNum" sz="quarter" idx="12"/>
          </p:nvPr>
        </p:nvSpPr>
        <p:spPr/>
        <p:txBody>
          <a:bodyPr/>
          <a:lstStyle/>
          <a:p>
            <a:fld id="{D29DC2A2-9AE1-48A9-8B83-0D949B3BB6C9}" type="slidenum">
              <a:rPr lang="fr-FR" smtClean="0"/>
              <a:t>20</a:t>
            </a:fld>
            <a:endParaRPr lang="fr-FR"/>
          </a:p>
        </p:txBody>
      </p:sp>
      <p:pic>
        <p:nvPicPr>
          <p:cNvPr id="5" name="Image 4">
            <a:extLst>
              <a:ext uri="{FF2B5EF4-FFF2-40B4-BE49-F238E27FC236}">
                <a16:creationId xmlns:a16="http://schemas.microsoft.com/office/drawing/2014/main" id="{C10F0510-FE2E-44A4-9A7A-4EA5BA097F9F}"/>
              </a:ext>
            </a:extLst>
          </p:cNvPr>
          <p:cNvPicPr>
            <a:picLocks noChangeAspect="1"/>
          </p:cNvPicPr>
          <p:nvPr/>
        </p:nvPicPr>
        <p:blipFill>
          <a:blip r:embed="rId2"/>
          <a:stretch>
            <a:fillRect/>
          </a:stretch>
        </p:blipFill>
        <p:spPr>
          <a:xfrm>
            <a:off x="8350962" y="-342736"/>
            <a:ext cx="4345188" cy="2444168"/>
          </a:xfrm>
          <a:prstGeom prst="rect">
            <a:avLst/>
          </a:prstGeom>
        </p:spPr>
      </p:pic>
    </p:spTree>
    <p:extLst>
      <p:ext uri="{BB962C8B-B14F-4D97-AF65-F5344CB8AC3E}">
        <p14:creationId xmlns:p14="http://schemas.microsoft.com/office/powerpoint/2010/main" val="111604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CBEBC-5EFB-4D9F-A3C4-3AFBA471D490}"/>
              </a:ext>
            </a:extLst>
          </p:cNvPr>
          <p:cNvSpPr>
            <a:spLocks noGrp="1"/>
          </p:cNvSpPr>
          <p:nvPr>
            <p:ph type="title"/>
          </p:nvPr>
        </p:nvSpPr>
        <p:spPr/>
        <p:txBody>
          <a:bodyPr>
            <a:normAutofit/>
          </a:bodyPr>
          <a:lstStyle/>
          <a:p>
            <a:r>
              <a:rPr lang="fr-FR" sz="2800" b="1" dirty="0">
                <a:latin typeface="Calibri" panose="020F0502020204030204" pitchFamily="34" charset="0"/>
              </a:rPr>
              <a:t>DIGITAL</a:t>
            </a:r>
            <a:br>
              <a:rPr lang="fr-FR" sz="2800" b="1" dirty="0">
                <a:latin typeface="Calibri" panose="020F0502020204030204" pitchFamily="34" charset="0"/>
              </a:rPr>
            </a:br>
            <a:r>
              <a:rPr lang="fr-FR" sz="2800" b="1" dirty="0"/>
              <a:t>Social Media - Communauté En Bourgogne-Franche-Comté</a:t>
            </a:r>
          </a:p>
        </p:txBody>
      </p:sp>
      <p:sp>
        <p:nvSpPr>
          <p:cNvPr id="3" name="Espace réservé du contenu 2">
            <a:extLst>
              <a:ext uri="{FF2B5EF4-FFF2-40B4-BE49-F238E27FC236}">
                <a16:creationId xmlns:a16="http://schemas.microsoft.com/office/drawing/2014/main" id="{E8C4A06A-2461-44B2-9D36-7685BEBEEEF4}"/>
              </a:ext>
            </a:extLst>
          </p:cNvPr>
          <p:cNvSpPr>
            <a:spLocks noGrp="1"/>
          </p:cNvSpPr>
          <p:nvPr>
            <p:ph idx="1"/>
          </p:nvPr>
        </p:nvSpPr>
        <p:spPr>
          <a:xfrm>
            <a:off x="838200" y="1943007"/>
            <a:ext cx="4636911" cy="2809615"/>
          </a:xfrm>
        </p:spPr>
        <p:txBody>
          <a:bodyPr>
            <a:noAutofit/>
          </a:bodyPr>
          <a:lstStyle/>
          <a:p>
            <a:pPr marL="0" lvl="0" indent="0">
              <a:lnSpc>
                <a:spcPct val="107000"/>
              </a:lnSpc>
              <a:buNone/>
            </a:pPr>
            <a:r>
              <a:rPr lang="fr-FR" sz="2000" u="sng" dirty="0">
                <a:effectLst/>
                <a:ea typeface="Calibri" panose="020F0502020204030204" pitchFamily="34" charset="0"/>
                <a:cs typeface="Arial" panose="020B0604020202020204" pitchFamily="34" charset="0"/>
              </a:rPr>
              <a:t>Objectifs 2021:</a:t>
            </a:r>
          </a:p>
          <a:p>
            <a:pPr>
              <a:lnSpc>
                <a:spcPct val="107000"/>
              </a:lnSpc>
            </a:pPr>
            <a:r>
              <a:rPr lang="fr-FR" sz="2000" dirty="0">
                <a:ea typeface="Calibri" panose="020F0502020204030204" pitchFamily="34" charset="0"/>
                <a:cs typeface="Arial" panose="020B0604020202020204" pitchFamily="34" charset="0"/>
              </a:rPr>
              <a:t>S</a:t>
            </a:r>
            <a:r>
              <a:rPr lang="fr-FR" sz="2000" dirty="0">
                <a:effectLst/>
                <a:ea typeface="Calibri" panose="020F0502020204030204" pitchFamily="34" charset="0"/>
                <a:cs typeface="Arial" panose="020B0604020202020204" pitchFamily="34" charset="0"/>
              </a:rPr>
              <a:t>’adresser aux habitants avec un contenu axé sur de la consommation plus que sur de la séduction (quoi faire ce weekend, nouveautés à découvrir…)</a:t>
            </a:r>
          </a:p>
          <a:p>
            <a:pPr>
              <a:lnSpc>
                <a:spcPct val="107000"/>
              </a:lnSpc>
            </a:pPr>
            <a:r>
              <a:rPr lang="fr-FR" sz="2000" dirty="0">
                <a:ea typeface="Calibri" panose="020F0502020204030204" pitchFamily="34" charset="0"/>
                <a:cs typeface="Arial" panose="020B0604020202020204" pitchFamily="34" charset="0"/>
              </a:rPr>
              <a:t>Développer la base fan habitants ( à ce jour base 98 800 fans)</a:t>
            </a:r>
          </a:p>
          <a:p>
            <a:pPr>
              <a:lnSpc>
                <a:spcPct val="107000"/>
              </a:lnSpc>
            </a:pPr>
            <a:r>
              <a:rPr lang="fr-FR" sz="2000" dirty="0">
                <a:cs typeface="Arial" panose="020B0604020202020204" pitchFamily="34" charset="0"/>
              </a:rPr>
              <a:t>3 post </a:t>
            </a:r>
            <a:r>
              <a:rPr lang="fr-FR" sz="2000" dirty="0" err="1">
                <a:cs typeface="Arial" panose="020B0604020202020204" pitchFamily="34" charset="0"/>
              </a:rPr>
              <a:t>facebook</a:t>
            </a:r>
            <a:r>
              <a:rPr lang="fr-FR" sz="2000" dirty="0">
                <a:cs typeface="Arial" panose="020B0604020202020204" pitchFamily="34" charset="0"/>
              </a:rPr>
              <a:t> + 3 post </a:t>
            </a:r>
            <a:r>
              <a:rPr lang="fr-FR" sz="2000" dirty="0" err="1">
                <a:cs typeface="Arial" panose="020B0604020202020204" pitchFamily="34" charset="0"/>
              </a:rPr>
              <a:t>Instragram</a:t>
            </a:r>
            <a:r>
              <a:rPr lang="fr-FR" sz="2000" dirty="0">
                <a:cs typeface="Arial" panose="020B0604020202020204" pitchFamily="34" charset="0"/>
              </a:rPr>
              <a:t> + 3 à 5 post Twitter par semaine</a:t>
            </a:r>
          </a:p>
          <a:p>
            <a:pPr marL="0" indent="0">
              <a:buNone/>
            </a:pPr>
            <a:endParaRPr lang="fr-FR" sz="1800" b="1" dirty="0">
              <a:solidFill>
                <a:srgbClr val="7030A0"/>
              </a:solidFill>
              <a:latin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B0615414-9734-4765-A0EC-6C7538FED65D}"/>
              </a:ext>
            </a:extLst>
          </p:cNvPr>
          <p:cNvSpPr>
            <a:spLocks noGrp="1"/>
          </p:cNvSpPr>
          <p:nvPr>
            <p:ph type="sldNum" sz="quarter" idx="12"/>
          </p:nvPr>
        </p:nvSpPr>
        <p:spPr/>
        <p:txBody>
          <a:bodyPr/>
          <a:lstStyle/>
          <a:p>
            <a:fld id="{D29DC2A2-9AE1-48A9-8B83-0D949B3BB6C9}" type="slidenum">
              <a:rPr lang="fr-FR" smtClean="0"/>
              <a:t>21</a:t>
            </a:fld>
            <a:endParaRPr lang="fr-FR"/>
          </a:p>
        </p:txBody>
      </p:sp>
      <p:pic>
        <p:nvPicPr>
          <p:cNvPr id="6" name="Image 5">
            <a:extLst>
              <a:ext uri="{FF2B5EF4-FFF2-40B4-BE49-F238E27FC236}">
                <a16:creationId xmlns:a16="http://schemas.microsoft.com/office/drawing/2014/main" id="{97DDC4A2-C6ED-4969-BF73-4B21D2081E2A}"/>
              </a:ext>
            </a:extLst>
          </p:cNvPr>
          <p:cNvPicPr>
            <a:picLocks noChangeAspect="1"/>
          </p:cNvPicPr>
          <p:nvPr/>
        </p:nvPicPr>
        <p:blipFill rotWithShape="1">
          <a:blip r:embed="rId2"/>
          <a:srcRect l="17038" t="18273" r="18611" b="12921"/>
          <a:stretch/>
        </p:blipFill>
        <p:spPr>
          <a:xfrm>
            <a:off x="5576712" y="2053489"/>
            <a:ext cx="5463822" cy="3286155"/>
          </a:xfrm>
          <a:prstGeom prst="rect">
            <a:avLst/>
          </a:prstGeom>
        </p:spPr>
      </p:pic>
      <p:pic>
        <p:nvPicPr>
          <p:cNvPr id="7" name="Image 6">
            <a:extLst>
              <a:ext uri="{FF2B5EF4-FFF2-40B4-BE49-F238E27FC236}">
                <a16:creationId xmlns:a16="http://schemas.microsoft.com/office/drawing/2014/main" id="{96780A19-442F-461A-B887-D365E88575DF}"/>
              </a:ext>
            </a:extLst>
          </p:cNvPr>
          <p:cNvPicPr>
            <a:picLocks noChangeAspect="1"/>
          </p:cNvPicPr>
          <p:nvPr/>
        </p:nvPicPr>
        <p:blipFill>
          <a:blip r:embed="rId3"/>
          <a:stretch>
            <a:fillRect/>
          </a:stretch>
        </p:blipFill>
        <p:spPr>
          <a:xfrm>
            <a:off x="8215495" y="-390679"/>
            <a:ext cx="4345188" cy="2444168"/>
          </a:xfrm>
          <a:prstGeom prst="rect">
            <a:avLst/>
          </a:prstGeom>
        </p:spPr>
      </p:pic>
    </p:spTree>
    <p:extLst>
      <p:ext uri="{BB962C8B-B14F-4D97-AF65-F5344CB8AC3E}">
        <p14:creationId xmlns:p14="http://schemas.microsoft.com/office/powerpoint/2010/main" val="251126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FB3EC23-EFCF-4714-B053-3D0242D3DE8D}"/>
              </a:ext>
            </a:extLst>
          </p:cNvPr>
          <p:cNvSpPr>
            <a:spLocks noGrp="1"/>
          </p:cNvSpPr>
          <p:nvPr>
            <p:ph type="sldNum" sz="quarter" idx="12"/>
          </p:nvPr>
        </p:nvSpPr>
        <p:spPr/>
        <p:txBody>
          <a:bodyPr/>
          <a:lstStyle/>
          <a:p>
            <a:fld id="{D29DC2A2-9AE1-48A9-8B83-0D949B3BB6C9}" type="slidenum">
              <a:rPr lang="fr-FR" smtClean="0"/>
              <a:t>22</a:t>
            </a:fld>
            <a:endParaRPr lang="fr-FR"/>
          </a:p>
        </p:txBody>
      </p:sp>
      <p:pic>
        <p:nvPicPr>
          <p:cNvPr id="7" name="Image 6">
            <a:extLst>
              <a:ext uri="{FF2B5EF4-FFF2-40B4-BE49-F238E27FC236}">
                <a16:creationId xmlns:a16="http://schemas.microsoft.com/office/drawing/2014/main" id="{185A2214-263E-4C66-8080-B5A70F4DAC6B}"/>
              </a:ext>
            </a:extLst>
          </p:cNvPr>
          <p:cNvPicPr>
            <a:picLocks noChangeAspect="1"/>
          </p:cNvPicPr>
          <p:nvPr/>
        </p:nvPicPr>
        <p:blipFill rotWithShape="1">
          <a:blip r:embed="rId3"/>
          <a:srcRect l="2963" t="17448" r="22314" b="13909"/>
          <a:stretch/>
        </p:blipFill>
        <p:spPr>
          <a:xfrm>
            <a:off x="1185334" y="1637204"/>
            <a:ext cx="8985954" cy="4643299"/>
          </a:xfrm>
          <a:prstGeom prst="rect">
            <a:avLst/>
          </a:prstGeom>
        </p:spPr>
      </p:pic>
      <p:pic>
        <p:nvPicPr>
          <p:cNvPr id="5" name="Image 4">
            <a:extLst>
              <a:ext uri="{FF2B5EF4-FFF2-40B4-BE49-F238E27FC236}">
                <a16:creationId xmlns:a16="http://schemas.microsoft.com/office/drawing/2014/main" id="{95EE69C4-2F05-4FC4-8697-0544FFE22CBF}"/>
              </a:ext>
            </a:extLst>
          </p:cNvPr>
          <p:cNvPicPr>
            <a:picLocks noChangeAspect="1"/>
          </p:cNvPicPr>
          <p:nvPr/>
        </p:nvPicPr>
        <p:blipFill>
          <a:blip r:embed="rId4"/>
          <a:stretch>
            <a:fillRect/>
          </a:stretch>
        </p:blipFill>
        <p:spPr>
          <a:xfrm>
            <a:off x="7998694" y="-101797"/>
            <a:ext cx="4345188" cy="2444168"/>
          </a:xfrm>
          <a:prstGeom prst="rect">
            <a:avLst/>
          </a:prstGeom>
        </p:spPr>
      </p:pic>
    </p:spTree>
    <p:extLst>
      <p:ext uri="{BB962C8B-B14F-4D97-AF65-F5344CB8AC3E}">
        <p14:creationId xmlns:p14="http://schemas.microsoft.com/office/powerpoint/2010/main" val="3900862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E2C2A35E-E1F7-4F63-809E-D9A87538456A}"/>
              </a:ext>
            </a:extLst>
          </p:cNvPr>
          <p:cNvPicPr>
            <a:picLocks noGrp="1" noChangeAspect="1"/>
          </p:cNvPicPr>
          <p:nvPr>
            <p:ph idx="1"/>
          </p:nvPr>
        </p:nvPicPr>
        <p:blipFill rotWithShape="1">
          <a:blip r:embed="rId3"/>
          <a:srcRect l="3034" t="17112" r="24464" b="14735"/>
          <a:stretch/>
        </p:blipFill>
        <p:spPr>
          <a:xfrm>
            <a:off x="741406" y="939114"/>
            <a:ext cx="10219038" cy="5403498"/>
          </a:xfrm>
        </p:spPr>
      </p:pic>
      <p:sp>
        <p:nvSpPr>
          <p:cNvPr id="4" name="Espace réservé du numéro de diapositive 3">
            <a:extLst>
              <a:ext uri="{FF2B5EF4-FFF2-40B4-BE49-F238E27FC236}">
                <a16:creationId xmlns:a16="http://schemas.microsoft.com/office/drawing/2014/main" id="{CA221E3D-C007-436F-8A2B-5D456C3D39D4}"/>
              </a:ext>
            </a:extLst>
          </p:cNvPr>
          <p:cNvSpPr>
            <a:spLocks noGrp="1"/>
          </p:cNvSpPr>
          <p:nvPr>
            <p:ph type="sldNum" sz="quarter" idx="12"/>
          </p:nvPr>
        </p:nvSpPr>
        <p:spPr/>
        <p:txBody>
          <a:bodyPr/>
          <a:lstStyle/>
          <a:p>
            <a:fld id="{D29DC2A2-9AE1-48A9-8B83-0D949B3BB6C9}" type="slidenum">
              <a:rPr lang="fr-FR" smtClean="0"/>
              <a:t>23</a:t>
            </a:fld>
            <a:endParaRPr lang="fr-FR"/>
          </a:p>
        </p:txBody>
      </p:sp>
      <p:pic>
        <p:nvPicPr>
          <p:cNvPr id="5" name="Image 4">
            <a:extLst>
              <a:ext uri="{FF2B5EF4-FFF2-40B4-BE49-F238E27FC236}">
                <a16:creationId xmlns:a16="http://schemas.microsoft.com/office/drawing/2014/main" id="{935AB99C-32C1-4878-97B5-F8D94F71DE51}"/>
              </a:ext>
            </a:extLst>
          </p:cNvPr>
          <p:cNvPicPr>
            <a:picLocks noChangeAspect="1"/>
          </p:cNvPicPr>
          <p:nvPr/>
        </p:nvPicPr>
        <p:blipFill>
          <a:blip r:embed="rId4"/>
          <a:stretch>
            <a:fillRect/>
          </a:stretch>
        </p:blipFill>
        <p:spPr>
          <a:xfrm>
            <a:off x="7989718" y="-282970"/>
            <a:ext cx="4345188" cy="2444168"/>
          </a:xfrm>
          <a:prstGeom prst="rect">
            <a:avLst/>
          </a:prstGeom>
        </p:spPr>
      </p:pic>
    </p:spTree>
    <p:extLst>
      <p:ext uri="{BB962C8B-B14F-4D97-AF65-F5344CB8AC3E}">
        <p14:creationId xmlns:p14="http://schemas.microsoft.com/office/powerpoint/2010/main" val="143201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A164A2-13EE-4C26-9ED8-361301CE851F}"/>
              </a:ext>
            </a:extLst>
          </p:cNvPr>
          <p:cNvPicPr>
            <a:picLocks noChangeAspect="1"/>
          </p:cNvPicPr>
          <p:nvPr/>
        </p:nvPicPr>
        <p:blipFill rotWithShape="1">
          <a:blip r:embed="rId3"/>
          <a:srcRect l="2737" t="17478" r="23581" b="14775"/>
          <a:stretch/>
        </p:blipFill>
        <p:spPr>
          <a:xfrm>
            <a:off x="333632" y="617838"/>
            <a:ext cx="11477880" cy="5936291"/>
          </a:xfrm>
          <a:prstGeom prst="rect">
            <a:avLst/>
          </a:prstGeom>
        </p:spPr>
      </p:pic>
      <p:pic>
        <p:nvPicPr>
          <p:cNvPr id="4" name="Image 3">
            <a:extLst>
              <a:ext uri="{FF2B5EF4-FFF2-40B4-BE49-F238E27FC236}">
                <a16:creationId xmlns:a16="http://schemas.microsoft.com/office/drawing/2014/main" id="{115BF944-B203-4F2C-829F-154905B77FCA}"/>
              </a:ext>
            </a:extLst>
          </p:cNvPr>
          <p:cNvPicPr>
            <a:picLocks noChangeAspect="1"/>
          </p:cNvPicPr>
          <p:nvPr/>
        </p:nvPicPr>
        <p:blipFill>
          <a:blip r:embed="rId4"/>
          <a:stretch>
            <a:fillRect/>
          </a:stretch>
        </p:blipFill>
        <p:spPr>
          <a:xfrm>
            <a:off x="8373540" y="-248552"/>
            <a:ext cx="4345188" cy="2444168"/>
          </a:xfrm>
          <a:prstGeom prst="rect">
            <a:avLst/>
          </a:prstGeom>
        </p:spPr>
      </p:pic>
    </p:spTree>
    <p:extLst>
      <p:ext uri="{BB962C8B-B14F-4D97-AF65-F5344CB8AC3E}">
        <p14:creationId xmlns:p14="http://schemas.microsoft.com/office/powerpoint/2010/main" val="3615765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79DDAD-AF6C-44CA-AA23-DBC2E70E8260}"/>
              </a:ext>
            </a:extLst>
          </p:cNvPr>
          <p:cNvPicPr>
            <a:picLocks noChangeAspect="1"/>
          </p:cNvPicPr>
          <p:nvPr/>
        </p:nvPicPr>
        <p:blipFill rotWithShape="1">
          <a:blip r:embed="rId3"/>
          <a:srcRect l="2026" t="17658" r="22770" b="15135"/>
          <a:stretch/>
        </p:blipFill>
        <p:spPr>
          <a:xfrm>
            <a:off x="620889" y="805723"/>
            <a:ext cx="11302220" cy="5681574"/>
          </a:xfrm>
          <a:prstGeom prst="rect">
            <a:avLst/>
          </a:prstGeom>
        </p:spPr>
      </p:pic>
      <p:pic>
        <p:nvPicPr>
          <p:cNvPr id="4" name="Image 3">
            <a:extLst>
              <a:ext uri="{FF2B5EF4-FFF2-40B4-BE49-F238E27FC236}">
                <a16:creationId xmlns:a16="http://schemas.microsoft.com/office/drawing/2014/main" id="{386C7899-15AC-4E94-9433-39487DA4D277}"/>
              </a:ext>
            </a:extLst>
          </p:cNvPr>
          <p:cNvPicPr>
            <a:picLocks noChangeAspect="1"/>
          </p:cNvPicPr>
          <p:nvPr/>
        </p:nvPicPr>
        <p:blipFill>
          <a:blip r:embed="rId4"/>
          <a:stretch>
            <a:fillRect/>
          </a:stretch>
        </p:blipFill>
        <p:spPr>
          <a:xfrm>
            <a:off x="8531584" y="-485619"/>
            <a:ext cx="4345188" cy="2444168"/>
          </a:xfrm>
          <a:prstGeom prst="rect">
            <a:avLst/>
          </a:prstGeom>
        </p:spPr>
      </p:pic>
    </p:spTree>
    <p:extLst>
      <p:ext uri="{BB962C8B-B14F-4D97-AF65-F5344CB8AC3E}">
        <p14:creationId xmlns:p14="http://schemas.microsoft.com/office/powerpoint/2010/main" val="2681673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898EF2-52B6-4F6B-9D39-1C3CE1971462}"/>
              </a:ext>
            </a:extLst>
          </p:cNvPr>
          <p:cNvPicPr>
            <a:picLocks noChangeAspect="1"/>
          </p:cNvPicPr>
          <p:nvPr/>
        </p:nvPicPr>
        <p:blipFill rotWithShape="1">
          <a:blip r:embed="rId3"/>
          <a:srcRect l="2736" t="17478" r="23683" b="14955"/>
          <a:stretch/>
        </p:blipFill>
        <p:spPr>
          <a:xfrm>
            <a:off x="1343378" y="1875117"/>
            <a:ext cx="9505244" cy="4909733"/>
          </a:xfrm>
          <a:prstGeom prst="rect">
            <a:avLst/>
          </a:prstGeom>
        </p:spPr>
      </p:pic>
      <p:pic>
        <p:nvPicPr>
          <p:cNvPr id="4" name="Image 3">
            <a:extLst>
              <a:ext uri="{FF2B5EF4-FFF2-40B4-BE49-F238E27FC236}">
                <a16:creationId xmlns:a16="http://schemas.microsoft.com/office/drawing/2014/main" id="{0CE0DC2A-5F8A-4CDB-9844-60F8BCEE7CB8}"/>
              </a:ext>
            </a:extLst>
          </p:cNvPr>
          <p:cNvPicPr>
            <a:picLocks noChangeAspect="1"/>
          </p:cNvPicPr>
          <p:nvPr/>
        </p:nvPicPr>
        <p:blipFill>
          <a:blip r:embed="rId4"/>
          <a:stretch>
            <a:fillRect/>
          </a:stretch>
        </p:blipFill>
        <p:spPr>
          <a:xfrm>
            <a:off x="8170339" y="-259841"/>
            <a:ext cx="4345188" cy="2444168"/>
          </a:xfrm>
          <a:prstGeom prst="rect">
            <a:avLst/>
          </a:prstGeom>
        </p:spPr>
      </p:pic>
    </p:spTree>
    <p:extLst>
      <p:ext uri="{BB962C8B-B14F-4D97-AF65-F5344CB8AC3E}">
        <p14:creationId xmlns:p14="http://schemas.microsoft.com/office/powerpoint/2010/main" val="405474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57B093-1642-4253-9166-5B470E59AC97}"/>
              </a:ext>
            </a:extLst>
          </p:cNvPr>
          <p:cNvPicPr>
            <a:picLocks noChangeAspect="1"/>
          </p:cNvPicPr>
          <p:nvPr/>
        </p:nvPicPr>
        <p:blipFill rotWithShape="1">
          <a:blip r:embed="rId3"/>
          <a:srcRect l="2229" t="18379" r="22567" b="14955"/>
          <a:stretch/>
        </p:blipFill>
        <p:spPr>
          <a:xfrm>
            <a:off x="417368" y="597337"/>
            <a:ext cx="11357263" cy="5663325"/>
          </a:xfrm>
          <a:prstGeom prst="rect">
            <a:avLst/>
          </a:prstGeom>
        </p:spPr>
      </p:pic>
      <p:pic>
        <p:nvPicPr>
          <p:cNvPr id="4" name="Image 3">
            <a:extLst>
              <a:ext uri="{FF2B5EF4-FFF2-40B4-BE49-F238E27FC236}">
                <a16:creationId xmlns:a16="http://schemas.microsoft.com/office/drawing/2014/main" id="{FAC712E0-0945-4312-B820-7BDB75B82340}"/>
              </a:ext>
            </a:extLst>
          </p:cNvPr>
          <p:cNvPicPr>
            <a:picLocks noChangeAspect="1"/>
          </p:cNvPicPr>
          <p:nvPr/>
        </p:nvPicPr>
        <p:blipFill>
          <a:blip r:embed="rId4"/>
          <a:stretch>
            <a:fillRect/>
          </a:stretch>
        </p:blipFill>
        <p:spPr>
          <a:xfrm>
            <a:off x="7617184" y="259448"/>
            <a:ext cx="4345188" cy="2444168"/>
          </a:xfrm>
          <a:prstGeom prst="rect">
            <a:avLst/>
          </a:prstGeom>
        </p:spPr>
      </p:pic>
    </p:spTree>
    <p:extLst>
      <p:ext uri="{BB962C8B-B14F-4D97-AF65-F5344CB8AC3E}">
        <p14:creationId xmlns:p14="http://schemas.microsoft.com/office/powerpoint/2010/main" val="732570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8B2EE0-CB72-4DEB-860E-B92E0AB7C1AC}"/>
              </a:ext>
            </a:extLst>
          </p:cNvPr>
          <p:cNvPicPr>
            <a:picLocks noChangeAspect="1"/>
          </p:cNvPicPr>
          <p:nvPr/>
        </p:nvPicPr>
        <p:blipFill rotWithShape="1">
          <a:blip r:embed="rId3"/>
          <a:srcRect l="2636" t="17298" r="23074" b="14955"/>
          <a:stretch/>
        </p:blipFill>
        <p:spPr>
          <a:xfrm>
            <a:off x="0" y="361153"/>
            <a:ext cx="11961341" cy="6135694"/>
          </a:xfrm>
          <a:prstGeom prst="rect">
            <a:avLst/>
          </a:prstGeom>
        </p:spPr>
      </p:pic>
      <p:pic>
        <p:nvPicPr>
          <p:cNvPr id="4" name="Image 3">
            <a:extLst>
              <a:ext uri="{FF2B5EF4-FFF2-40B4-BE49-F238E27FC236}">
                <a16:creationId xmlns:a16="http://schemas.microsoft.com/office/drawing/2014/main" id="{544A87C7-B9A0-43D6-8922-B66C9E68CA43}"/>
              </a:ext>
            </a:extLst>
          </p:cNvPr>
          <p:cNvPicPr>
            <a:picLocks noChangeAspect="1"/>
          </p:cNvPicPr>
          <p:nvPr/>
        </p:nvPicPr>
        <p:blipFill>
          <a:blip r:embed="rId4"/>
          <a:stretch>
            <a:fillRect/>
          </a:stretch>
        </p:blipFill>
        <p:spPr>
          <a:xfrm>
            <a:off x="7617184" y="259448"/>
            <a:ext cx="4345188" cy="2444168"/>
          </a:xfrm>
          <a:prstGeom prst="rect">
            <a:avLst/>
          </a:prstGeom>
        </p:spPr>
      </p:pic>
    </p:spTree>
    <p:extLst>
      <p:ext uri="{BB962C8B-B14F-4D97-AF65-F5344CB8AC3E}">
        <p14:creationId xmlns:p14="http://schemas.microsoft.com/office/powerpoint/2010/main" val="3160313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8CB74F-81CE-4E71-9C4C-2C8010418B08}"/>
              </a:ext>
            </a:extLst>
          </p:cNvPr>
          <p:cNvPicPr>
            <a:picLocks noChangeAspect="1"/>
          </p:cNvPicPr>
          <p:nvPr/>
        </p:nvPicPr>
        <p:blipFill rotWithShape="1">
          <a:blip r:embed="rId2"/>
          <a:srcRect l="2432" t="17838" r="23884" b="16035"/>
          <a:stretch/>
        </p:blipFill>
        <p:spPr>
          <a:xfrm>
            <a:off x="2235200" y="1204750"/>
            <a:ext cx="9811898" cy="4953186"/>
          </a:xfrm>
          <a:prstGeom prst="rect">
            <a:avLst/>
          </a:prstGeom>
        </p:spPr>
      </p:pic>
      <p:pic>
        <p:nvPicPr>
          <p:cNvPr id="4" name="Image 3">
            <a:extLst>
              <a:ext uri="{FF2B5EF4-FFF2-40B4-BE49-F238E27FC236}">
                <a16:creationId xmlns:a16="http://schemas.microsoft.com/office/drawing/2014/main" id="{D4E0822E-4055-4794-9A12-C68C0C2CF4AF}"/>
              </a:ext>
            </a:extLst>
          </p:cNvPr>
          <p:cNvPicPr>
            <a:picLocks noChangeAspect="1"/>
          </p:cNvPicPr>
          <p:nvPr/>
        </p:nvPicPr>
        <p:blipFill>
          <a:blip r:embed="rId3"/>
          <a:stretch>
            <a:fillRect/>
          </a:stretch>
        </p:blipFill>
        <p:spPr>
          <a:xfrm>
            <a:off x="8125184" y="-522020"/>
            <a:ext cx="4345188" cy="2444168"/>
          </a:xfrm>
          <a:prstGeom prst="rect">
            <a:avLst/>
          </a:prstGeom>
        </p:spPr>
      </p:pic>
    </p:spTree>
    <p:extLst>
      <p:ext uri="{BB962C8B-B14F-4D97-AF65-F5344CB8AC3E}">
        <p14:creationId xmlns:p14="http://schemas.microsoft.com/office/powerpoint/2010/main" val="243722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2C228-669E-4BBC-B68D-F133F1F41718}"/>
              </a:ext>
            </a:extLst>
          </p:cNvPr>
          <p:cNvSpPr>
            <a:spLocks noGrp="1"/>
          </p:cNvSpPr>
          <p:nvPr>
            <p:ph type="title"/>
          </p:nvPr>
        </p:nvSpPr>
        <p:spPr>
          <a:xfrm>
            <a:off x="838200" y="500062"/>
            <a:ext cx="10515600" cy="1325563"/>
          </a:xfrm>
        </p:spPr>
        <p:txBody>
          <a:bodyPr>
            <a:normAutofit fontScale="90000"/>
          </a:bodyPr>
          <a:lstStyle/>
          <a:p>
            <a:r>
              <a:rPr lang="fr-FR" sz="3600" b="1" dirty="0">
                <a:latin typeface="+mn-lt"/>
              </a:rPr>
              <a:t>1 nouvelle signature pour l’habitant</a:t>
            </a:r>
            <a:br>
              <a:rPr lang="fr-FR" sz="2800" b="1" dirty="0">
                <a:latin typeface="+mn-lt"/>
              </a:rPr>
            </a:br>
            <a:br>
              <a:rPr lang="fr-FR" sz="2800" dirty="0">
                <a:solidFill>
                  <a:srgbClr val="7030A0"/>
                </a:solidFill>
                <a:latin typeface="+mn-lt"/>
              </a:rPr>
            </a:br>
            <a:r>
              <a:rPr lang="fr-FR" sz="2800" dirty="0">
                <a:solidFill>
                  <a:srgbClr val="7030A0"/>
                </a:solidFill>
                <a:latin typeface="+mn-lt"/>
              </a:rPr>
              <a:t>(</a:t>
            </a:r>
            <a:r>
              <a:rPr lang="fr-FR" sz="2800" b="1" i="0" u="none" strike="noStrike" baseline="0" dirty="0">
                <a:latin typeface="+mn-lt"/>
              </a:rPr>
              <a:t>Accompagnement par l’Agence Hula Hoop)</a:t>
            </a:r>
            <a:br>
              <a:rPr lang="fr-FR" sz="2800" b="1" i="0" u="none" strike="noStrike" baseline="0" dirty="0">
                <a:latin typeface="+mn-lt"/>
              </a:rPr>
            </a:br>
            <a:endParaRPr lang="fr-FR" sz="2800" dirty="0">
              <a:latin typeface="+mn-lt"/>
            </a:endParaRPr>
          </a:p>
        </p:txBody>
      </p:sp>
      <p:sp>
        <p:nvSpPr>
          <p:cNvPr id="3" name="Espace réservé du contenu 2">
            <a:extLst>
              <a:ext uri="{FF2B5EF4-FFF2-40B4-BE49-F238E27FC236}">
                <a16:creationId xmlns:a16="http://schemas.microsoft.com/office/drawing/2014/main" id="{F2905E8F-0E37-4A03-9D76-72C843DA09E7}"/>
              </a:ext>
            </a:extLst>
          </p:cNvPr>
          <p:cNvSpPr>
            <a:spLocks noGrp="1"/>
          </p:cNvSpPr>
          <p:nvPr>
            <p:ph idx="1"/>
          </p:nvPr>
        </p:nvSpPr>
        <p:spPr>
          <a:xfrm>
            <a:off x="838200" y="1803596"/>
            <a:ext cx="5381625" cy="4351338"/>
          </a:xfrm>
        </p:spPr>
        <p:txBody>
          <a:bodyPr>
            <a:normAutofit/>
          </a:bodyPr>
          <a:lstStyle/>
          <a:p>
            <a:pPr marL="342900" indent="-342900">
              <a:buFont typeface="Symbol" panose="05050102010706020507" pitchFamily="18" charset="2"/>
              <a:buChar char=""/>
            </a:pPr>
            <a:r>
              <a:rPr lang="fr-FR" sz="1800" dirty="0">
                <a:solidFill>
                  <a:srgbClr val="000000"/>
                </a:solidFill>
                <a:effectLst/>
                <a:ea typeface="Times New Roman" panose="02020603050405020304" pitchFamily="18" charset="0"/>
                <a:cs typeface="Times New Roman" panose="02020603050405020304" pitchFamily="18" charset="0"/>
              </a:rPr>
              <a:t>Une volonté d’appréhender l’offre touristique dans son ensemble et créer un récit régional d’attractivité touristique auprès des habitants pour Inciter les habitants à redécouvrir leur région </a:t>
            </a:r>
          </a:p>
          <a:p>
            <a:pPr marL="342900" indent="-342900">
              <a:buFont typeface="Symbol" panose="05050102010706020507" pitchFamily="18" charset="2"/>
              <a:buChar char=""/>
            </a:pPr>
            <a:endParaRPr lang="fr-FR" sz="1800" dirty="0">
              <a:solidFill>
                <a:srgbClr val="000000"/>
              </a:solidFill>
              <a:effectLst/>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fr-FR" sz="1800" i="0" u="none" strike="noStrike" baseline="0" dirty="0">
                <a:solidFill>
                  <a:srgbClr val="000000"/>
                </a:solidFill>
              </a:rPr>
              <a:t>une signature comme repère pour les habitants de la région qui les interpellent et leur indiquent qu’une manifestation a lieu près de chez eux et pour eux</a:t>
            </a:r>
            <a:endParaRPr lang="fr-FR" sz="1800" dirty="0"/>
          </a:p>
          <a:p>
            <a:pPr marL="342900" indent="-342900">
              <a:buFont typeface="Symbol" panose="05050102010706020507" pitchFamily="18" charset="2"/>
              <a:buChar char=""/>
            </a:pPr>
            <a:endParaRPr lang="fr-FR" sz="1800"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endParaRPr lang="fr-FR" sz="1800" dirty="0">
              <a:effectLst/>
              <a:latin typeface="Calibri" panose="020F0502020204030204" pitchFamily="34" charset="0"/>
              <a:ea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4CCF57F4-82BE-4A32-BEC8-B89FDF7CB69A}"/>
              </a:ext>
            </a:extLst>
          </p:cNvPr>
          <p:cNvSpPr>
            <a:spLocks noGrp="1"/>
          </p:cNvSpPr>
          <p:nvPr>
            <p:ph type="sldNum" sz="quarter" idx="12"/>
          </p:nvPr>
        </p:nvSpPr>
        <p:spPr/>
        <p:txBody>
          <a:bodyPr/>
          <a:lstStyle/>
          <a:p>
            <a:fld id="{D29DC2A2-9AE1-48A9-8B83-0D949B3BB6C9}" type="slidenum">
              <a:rPr lang="fr-FR" smtClean="0"/>
              <a:t>3</a:t>
            </a:fld>
            <a:endParaRPr lang="fr-FR"/>
          </a:p>
        </p:txBody>
      </p:sp>
      <p:pic>
        <p:nvPicPr>
          <p:cNvPr id="6" name="Image 5">
            <a:extLst>
              <a:ext uri="{FF2B5EF4-FFF2-40B4-BE49-F238E27FC236}">
                <a16:creationId xmlns:a16="http://schemas.microsoft.com/office/drawing/2014/main" id="{0DB90BA6-C844-4086-8CD1-1BF303F9ECEC}"/>
              </a:ext>
            </a:extLst>
          </p:cNvPr>
          <p:cNvPicPr>
            <a:picLocks noChangeAspect="1"/>
          </p:cNvPicPr>
          <p:nvPr/>
        </p:nvPicPr>
        <p:blipFill>
          <a:blip r:embed="rId2"/>
          <a:stretch>
            <a:fillRect/>
          </a:stretch>
        </p:blipFill>
        <p:spPr>
          <a:xfrm>
            <a:off x="5909735" y="1662113"/>
            <a:ext cx="6282265" cy="3533774"/>
          </a:xfrm>
          <a:prstGeom prst="rect">
            <a:avLst/>
          </a:prstGeom>
        </p:spPr>
      </p:pic>
      <p:pic>
        <p:nvPicPr>
          <p:cNvPr id="7" name="Image 6">
            <a:extLst>
              <a:ext uri="{FF2B5EF4-FFF2-40B4-BE49-F238E27FC236}">
                <a16:creationId xmlns:a16="http://schemas.microsoft.com/office/drawing/2014/main" id="{45FC6BC9-98B5-4EA4-ACA0-77DEAEB97203}"/>
              </a:ext>
            </a:extLst>
          </p:cNvPr>
          <p:cNvPicPr>
            <a:picLocks noChangeAspect="1"/>
          </p:cNvPicPr>
          <p:nvPr/>
        </p:nvPicPr>
        <p:blipFill>
          <a:blip r:embed="rId3"/>
          <a:stretch>
            <a:fillRect/>
          </a:stretch>
        </p:blipFill>
        <p:spPr>
          <a:xfrm>
            <a:off x="8393806" y="-374989"/>
            <a:ext cx="4345188" cy="2444168"/>
          </a:xfrm>
          <a:prstGeom prst="rect">
            <a:avLst/>
          </a:prstGeom>
        </p:spPr>
      </p:pic>
    </p:spTree>
    <p:extLst>
      <p:ext uri="{BB962C8B-B14F-4D97-AF65-F5344CB8AC3E}">
        <p14:creationId xmlns:p14="http://schemas.microsoft.com/office/powerpoint/2010/main" val="273022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2240E1-2B2F-4DF9-B7CC-E0684ED79ADC}"/>
              </a:ext>
            </a:extLst>
          </p:cNvPr>
          <p:cNvPicPr>
            <a:picLocks noChangeAspect="1"/>
          </p:cNvPicPr>
          <p:nvPr/>
        </p:nvPicPr>
        <p:blipFill rotWithShape="1">
          <a:blip r:embed="rId3"/>
          <a:srcRect l="2433" t="18559" r="23378" b="15676"/>
          <a:stretch/>
        </p:blipFill>
        <p:spPr>
          <a:xfrm>
            <a:off x="1027288" y="1844586"/>
            <a:ext cx="9533981" cy="4753966"/>
          </a:xfrm>
          <a:prstGeom prst="rect">
            <a:avLst/>
          </a:prstGeom>
        </p:spPr>
      </p:pic>
      <p:pic>
        <p:nvPicPr>
          <p:cNvPr id="4" name="Image 3">
            <a:extLst>
              <a:ext uri="{FF2B5EF4-FFF2-40B4-BE49-F238E27FC236}">
                <a16:creationId xmlns:a16="http://schemas.microsoft.com/office/drawing/2014/main" id="{22D85EE6-763F-44AB-816D-021F958C915E}"/>
              </a:ext>
            </a:extLst>
          </p:cNvPr>
          <p:cNvPicPr>
            <a:picLocks noChangeAspect="1"/>
          </p:cNvPicPr>
          <p:nvPr/>
        </p:nvPicPr>
        <p:blipFill>
          <a:blip r:embed="rId4"/>
          <a:stretch>
            <a:fillRect/>
          </a:stretch>
        </p:blipFill>
        <p:spPr>
          <a:xfrm>
            <a:off x="8057450" y="-372730"/>
            <a:ext cx="4345188" cy="2444168"/>
          </a:xfrm>
          <a:prstGeom prst="rect">
            <a:avLst/>
          </a:prstGeom>
        </p:spPr>
      </p:pic>
    </p:spTree>
    <p:extLst>
      <p:ext uri="{BB962C8B-B14F-4D97-AF65-F5344CB8AC3E}">
        <p14:creationId xmlns:p14="http://schemas.microsoft.com/office/powerpoint/2010/main" val="3710965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AEEB62F-8035-4AA9-A23F-DAA22794661E}"/>
              </a:ext>
            </a:extLst>
          </p:cNvPr>
          <p:cNvPicPr>
            <a:picLocks noChangeAspect="1"/>
          </p:cNvPicPr>
          <p:nvPr/>
        </p:nvPicPr>
        <p:blipFill rotWithShape="1">
          <a:blip r:embed="rId2"/>
          <a:srcRect l="1825" t="17478" r="22872" b="14955"/>
          <a:stretch/>
        </p:blipFill>
        <p:spPr>
          <a:xfrm>
            <a:off x="778934" y="1502878"/>
            <a:ext cx="9636706" cy="4863749"/>
          </a:xfrm>
          <a:prstGeom prst="rect">
            <a:avLst/>
          </a:prstGeom>
        </p:spPr>
      </p:pic>
      <p:pic>
        <p:nvPicPr>
          <p:cNvPr id="4" name="Image 3">
            <a:extLst>
              <a:ext uri="{FF2B5EF4-FFF2-40B4-BE49-F238E27FC236}">
                <a16:creationId xmlns:a16="http://schemas.microsoft.com/office/drawing/2014/main" id="{46BE232E-F4FF-4849-9839-96A82F8A2B52}"/>
              </a:ext>
            </a:extLst>
          </p:cNvPr>
          <p:cNvPicPr>
            <a:picLocks noChangeAspect="1"/>
          </p:cNvPicPr>
          <p:nvPr/>
        </p:nvPicPr>
        <p:blipFill>
          <a:blip r:embed="rId3"/>
          <a:stretch>
            <a:fillRect/>
          </a:stretch>
        </p:blipFill>
        <p:spPr>
          <a:xfrm>
            <a:off x="8667050" y="-203200"/>
            <a:ext cx="4345188" cy="2444168"/>
          </a:xfrm>
          <a:prstGeom prst="rect">
            <a:avLst/>
          </a:prstGeom>
        </p:spPr>
      </p:pic>
    </p:spTree>
    <p:extLst>
      <p:ext uri="{BB962C8B-B14F-4D97-AF65-F5344CB8AC3E}">
        <p14:creationId xmlns:p14="http://schemas.microsoft.com/office/powerpoint/2010/main" val="118914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6A4D94-ABC7-4560-A249-ADFFC9E56C35}"/>
              </a:ext>
            </a:extLst>
          </p:cNvPr>
          <p:cNvPicPr>
            <a:picLocks noChangeAspect="1"/>
          </p:cNvPicPr>
          <p:nvPr/>
        </p:nvPicPr>
        <p:blipFill rotWithShape="1">
          <a:blip r:embed="rId2"/>
          <a:srcRect l="1824" t="17478" r="22973" b="15315"/>
          <a:stretch/>
        </p:blipFill>
        <p:spPr>
          <a:xfrm>
            <a:off x="2269067" y="1591145"/>
            <a:ext cx="9235074" cy="4642432"/>
          </a:xfrm>
          <a:prstGeom prst="rect">
            <a:avLst/>
          </a:prstGeom>
        </p:spPr>
      </p:pic>
      <p:pic>
        <p:nvPicPr>
          <p:cNvPr id="4" name="Image 3">
            <a:extLst>
              <a:ext uri="{FF2B5EF4-FFF2-40B4-BE49-F238E27FC236}">
                <a16:creationId xmlns:a16="http://schemas.microsoft.com/office/drawing/2014/main" id="{03AC079E-FBA5-459A-AD2C-3297AF9186AA}"/>
              </a:ext>
            </a:extLst>
          </p:cNvPr>
          <p:cNvPicPr>
            <a:picLocks noChangeAspect="1"/>
          </p:cNvPicPr>
          <p:nvPr/>
        </p:nvPicPr>
        <p:blipFill>
          <a:blip r:embed="rId3"/>
          <a:stretch>
            <a:fillRect/>
          </a:stretch>
        </p:blipFill>
        <p:spPr>
          <a:xfrm>
            <a:off x="8102606" y="-338864"/>
            <a:ext cx="4345188" cy="2444168"/>
          </a:xfrm>
          <a:prstGeom prst="rect">
            <a:avLst/>
          </a:prstGeom>
        </p:spPr>
      </p:pic>
    </p:spTree>
    <p:extLst>
      <p:ext uri="{BB962C8B-B14F-4D97-AF65-F5344CB8AC3E}">
        <p14:creationId xmlns:p14="http://schemas.microsoft.com/office/powerpoint/2010/main" val="2831514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9642D7-DD80-4581-87AF-694F7348BC8A}"/>
              </a:ext>
            </a:extLst>
          </p:cNvPr>
          <p:cNvSpPr>
            <a:spLocks noGrp="1"/>
          </p:cNvSpPr>
          <p:nvPr>
            <p:ph idx="1"/>
          </p:nvPr>
        </p:nvSpPr>
        <p:spPr>
          <a:xfrm>
            <a:off x="432847" y="586976"/>
            <a:ext cx="10515600" cy="5684047"/>
          </a:xfrm>
        </p:spPr>
        <p:txBody>
          <a:bodyPr>
            <a:normAutofit fontScale="92500" lnSpcReduction="10000"/>
          </a:bodyPr>
          <a:lstStyle/>
          <a:p>
            <a:pPr marL="0" indent="0">
              <a:buNone/>
            </a:pPr>
            <a:r>
              <a:rPr lang="fr-FR" sz="3500" b="1" dirty="0"/>
              <a:t>Partenariats Divers</a:t>
            </a:r>
          </a:p>
          <a:p>
            <a:pPr marL="0" indent="0">
              <a:buNone/>
            </a:pPr>
            <a:endParaRPr lang="fr-FR" sz="3000" dirty="0"/>
          </a:p>
          <a:p>
            <a:pPr marL="0" indent="0">
              <a:buNone/>
            </a:pPr>
            <a:r>
              <a:rPr lang="fr-FR" sz="3000" dirty="0"/>
              <a:t>Bureau d’accueil des Tournages </a:t>
            </a:r>
            <a:r>
              <a:rPr lang="fr-FR" sz="3000" dirty="0">
                <a:solidFill>
                  <a:srgbClr val="7030A0"/>
                </a:solidFill>
              </a:rPr>
              <a:t>	</a:t>
            </a:r>
          </a:p>
          <a:p>
            <a:pPr marL="0" indent="0">
              <a:buNone/>
            </a:pPr>
            <a:r>
              <a:rPr lang="fr-FR" sz="1900" dirty="0"/>
              <a:t>Poursuite de la convention de partenariat avec le Bureau d’Accueil des Tournages</a:t>
            </a:r>
          </a:p>
          <a:p>
            <a:pPr marL="0" indent="0">
              <a:buNone/>
            </a:pPr>
            <a:endParaRPr lang="fr-FR" sz="1900" dirty="0"/>
          </a:p>
          <a:p>
            <a:r>
              <a:rPr lang="fr-FR" sz="1900" dirty="0"/>
              <a:t>Participation au salon the Production Forum en janvier (version dématérialisée non payante en 2021 avec prise de RDV B to B)</a:t>
            </a:r>
          </a:p>
          <a:p>
            <a:r>
              <a:rPr lang="fr-FR" sz="1900" dirty="0"/>
              <a:t>Ouverture et valorisation des sites touristiques sur cette activité de tournage (info dans news pro du 15 janvier 2021)</a:t>
            </a:r>
          </a:p>
          <a:p>
            <a:r>
              <a:rPr lang="fr-FR" sz="1900" dirty="0"/>
              <a:t>Communication sur les media sociaux sur les tournages et sorties de films en région</a:t>
            </a:r>
          </a:p>
          <a:p>
            <a:r>
              <a:rPr lang="fr-FR" sz="1900" dirty="0"/>
              <a:t>Article dans le site web + Réseaux sociaux sur la possibilité d’être figurant sur les tournages de films – à l’occasion de la journée internationale du cinéma le 29 mars)</a:t>
            </a:r>
          </a:p>
          <a:p>
            <a:endParaRPr lang="fr-FR" sz="1900" dirty="0"/>
          </a:p>
          <a:p>
            <a:pPr marL="0" indent="0">
              <a:buNone/>
            </a:pPr>
            <a:r>
              <a:rPr lang="fr-FR" sz="3000" dirty="0"/>
              <a:t>Association Vive la Bourgogne-Franche-Comté</a:t>
            </a:r>
          </a:p>
          <a:p>
            <a:pPr marL="0" indent="0">
              <a:buNone/>
            </a:pPr>
            <a:r>
              <a:rPr lang="fr-FR" sz="1900" dirty="0"/>
              <a:t>Partenariat dans le cadre de la campagne </a:t>
            </a:r>
            <a:r>
              <a:rPr lang="fr-FR" sz="1900" dirty="0" err="1"/>
              <a:t>Sortezchezvous</a:t>
            </a:r>
            <a:r>
              <a:rPr lang="fr-FR" sz="1900" dirty="0"/>
              <a:t> en Bourgogne-Franche-Comté avec cofinancement de spots radio sur France Bleu pour les visites d’entreprises</a:t>
            </a:r>
          </a:p>
          <a:p>
            <a:pPr marL="0" indent="0">
              <a:buNone/>
            </a:pPr>
            <a:endParaRPr lang="fr-FR" sz="1900" dirty="0"/>
          </a:p>
        </p:txBody>
      </p:sp>
      <p:sp>
        <p:nvSpPr>
          <p:cNvPr id="4" name="Espace réservé du numéro de diapositive 3">
            <a:extLst>
              <a:ext uri="{FF2B5EF4-FFF2-40B4-BE49-F238E27FC236}">
                <a16:creationId xmlns:a16="http://schemas.microsoft.com/office/drawing/2014/main" id="{BBCC086F-0962-4FAE-B4F0-67D2592A3D73}"/>
              </a:ext>
            </a:extLst>
          </p:cNvPr>
          <p:cNvSpPr>
            <a:spLocks noGrp="1"/>
          </p:cNvSpPr>
          <p:nvPr>
            <p:ph type="sldNum" sz="quarter" idx="12"/>
          </p:nvPr>
        </p:nvSpPr>
        <p:spPr/>
        <p:txBody>
          <a:bodyPr/>
          <a:lstStyle/>
          <a:p>
            <a:fld id="{D29DC2A2-9AE1-48A9-8B83-0D949B3BB6C9}" type="slidenum">
              <a:rPr lang="fr-FR" smtClean="0"/>
              <a:t>33</a:t>
            </a:fld>
            <a:endParaRPr lang="fr-FR"/>
          </a:p>
        </p:txBody>
      </p:sp>
      <p:pic>
        <p:nvPicPr>
          <p:cNvPr id="5" name="Image 4">
            <a:extLst>
              <a:ext uri="{FF2B5EF4-FFF2-40B4-BE49-F238E27FC236}">
                <a16:creationId xmlns:a16="http://schemas.microsoft.com/office/drawing/2014/main" id="{8804DD73-C46E-438A-A521-26AE43FAF0FF}"/>
              </a:ext>
            </a:extLst>
          </p:cNvPr>
          <p:cNvPicPr>
            <a:picLocks noChangeAspect="1"/>
          </p:cNvPicPr>
          <p:nvPr/>
        </p:nvPicPr>
        <p:blipFill>
          <a:blip r:embed="rId2"/>
          <a:stretch>
            <a:fillRect/>
          </a:stretch>
        </p:blipFill>
        <p:spPr>
          <a:xfrm>
            <a:off x="7617184" y="259448"/>
            <a:ext cx="4345188" cy="2444168"/>
          </a:xfrm>
          <a:prstGeom prst="rect">
            <a:avLst/>
          </a:prstGeom>
        </p:spPr>
      </p:pic>
    </p:spTree>
    <p:extLst>
      <p:ext uri="{BB962C8B-B14F-4D97-AF65-F5344CB8AC3E}">
        <p14:creationId xmlns:p14="http://schemas.microsoft.com/office/powerpoint/2010/main" val="792600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B30C4-61E0-4982-AD37-C6328384B36C}"/>
              </a:ext>
            </a:extLst>
          </p:cNvPr>
          <p:cNvSpPr>
            <a:spLocks noGrp="1"/>
          </p:cNvSpPr>
          <p:nvPr>
            <p:ph type="title"/>
          </p:nvPr>
        </p:nvSpPr>
        <p:spPr>
          <a:xfrm>
            <a:off x="838200" y="3155172"/>
            <a:ext cx="10515600" cy="2305050"/>
          </a:xfrm>
        </p:spPr>
        <p:txBody>
          <a:bodyPr>
            <a:normAutofit/>
          </a:bodyPr>
          <a:lstStyle/>
          <a:p>
            <a:pPr algn="ctr"/>
            <a:r>
              <a:rPr lang="fr-FR" sz="4000" b="1" dirty="0">
                <a:latin typeface="Calibri" panose="020F0502020204030204" pitchFamily="34" charset="0"/>
              </a:rPr>
              <a:t>DISPOSITIFS DE C</a:t>
            </a:r>
            <a:r>
              <a:rPr lang="fr-FR" sz="4000" b="1" i="0" u="none" strike="noStrike" dirty="0">
                <a:effectLst/>
                <a:latin typeface="Calibri" panose="020F0502020204030204" pitchFamily="34" charset="0"/>
              </a:rPr>
              <a:t>OMMUNICATION </a:t>
            </a:r>
            <a:r>
              <a:rPr lang="fr-FR" sz="4000" b="1" dirty="0">
                <a:latin typeface="Calibri" panose="020F0502020204030204" pitchFamily="34" charset="0"/>
              </a:rPr>
              <a:t>DEDIE </a:t>
            </a:r>
            <a:r>
              <a:rPr lang="fr-FR" sz="4000" b="1" i="0" u="none" strike="noStrike" dirty="0">
                <a:effectLst/>
                <a:latin typeface="Calibri" panose="020F0502020204030204" pitchFamily="34" charset="0"/>
              </a:rPr>
              <a:t>POUR LES FILIERES</a:t>
            </a:r>
            <a:br>
              <a:rPr lang="fr-FR" sz="4000" b="1" i="0" u="none" strike="noStrike" dirty="0">
                <a:effectLst/>
                <a:latin typeface="Calibri" panose="020F0502020204030204" pitchFamily="34" charset="0"/>
              </a:rPr>
            </a:br>
            <a:br>
              <a:rPr lang="fr-FR" dirty="0"/>
            </a:br>
            <a:endParaRPr lang="fr-FR" sz="2400" b="1" dirty="0">
              <a:highlight>
                <a:srgbClr val="FF00FF"/>
              </a:highlight>
            </a:endParaRPr>
          </a:p>
        </p:txBody>
      </p:sp>
      <p:sp>
        <p:nvSpPr>
          <p:cNvPr id="4" name="Espace réservé du numéro de diapositive 3">
            <a:extLst>
              <a:ext uri="{FF2B5EF4-FFF2-40B4-BE49-F238E27FC236}">
                <a16:creationId xmlns:a16="http://schemas.microsoft.com/office/drawing/2014/main" id="{2B37CD0B-EF60-4568-B7B4-0F4754528F91}"/>
              </a:ext>
            </a:extLst>
          </p:cNvPr>
          <p:cNvSpPr>
            <a:spLocks noGrp="1"/>
          </p:cNvSpPr>
          <p:nvPr>
            <p:ph type="sldNum" sz="quarter" idx="12"/>
          </p:nvPr>
        </p:nvSpPr>
        <p:spPr/>
        <p:txBody>
          <a:bodyPr/>
          <a:lstStyle/>
          <a:p>
            <a:fld id="{D29DC2A2-9AE1-48A9-8B83-0D949B3BB6C9}" type="slidenum">
              <a:rPr lang="fr-FR" smtClean="0"/>
              <a:t>34</a:t>
            </a:fld>
            <a:endParaRPr lang="fr-FR"/>
          </a:p>
        </p:txBody>
      </p:sp>
      <p:pic>
        <p:nvPicPr>
          <p:cNvPr id="5" name="Image 4">
            <a:extLst>
              <a:ext uri="{FF2B5EF4-FFF2-40B4-BE49-F238E27FC236}">
                <a16:creationId xmlns:a16="http://schemas.microsoft.com/office/drawing/2014/main" id="{827B9DFE-50A7-4D54-AD98-89D7992CF11F}"/>
              </a:ext>
            </a:extLst>
          </p:cNvPr>
          <p:cNvPicPr>
            <a:picLocks noChangeAspect="1"/>
          </p:cNvPicPr>
          <p:nvPr/>
        </p:nvPicPr>
        <p:blipFill>
          <a:blip r:embed="rId2"/>
          <a:stretch>
            <a:fillRect/>
          </a:stretch>
        </p:blipFill>
        <p:spPr>
          <a:xfrm>
            <a:off x="3923406" y="688426"/>
            <a:ext cx="4345188" cy="2444168"/>
          </a:xfrm>
          <a:prstGeom prst="rect">
            <a:avLst/>
          </a:prstGeom>
        </p:spPr>
      </p:pic>
    </p:spTree>
    <p:extLst>
      <p:ext uri="{BB962C8B-B14F-4D97-AF65-F5344CB8AC3E}">
        <p14:creationId xmlns:p14="http://schemas.microsoft.com/office/powerpoint/2010/main" val="2367739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3CAA013-C15A-438F-B031-653DDCF01D9D}"/>
              </a:ext>
            </a:extLst>
          </p:cNvPr>
          <p:cNvSpPr>
            <a:spLocks noGrp="1"/>
          </p:cNvSpPr>
          <p:nvPr>
            <p:ph idx="1"/>
          </p:nvPr>
        </p:nvSpPr>
        <p:spPr>
          <a:xfrm>
            <a:off x="489409" y="411604"/>
            <a:ext cx="10515600" cy="5944746"/>
          </a:xfrm>
        </p:spPr>
        <p:txBody>
          <a:bodyPr>
            <a:noAutofit/>
          </a:bodyPr>
          <a:lstStyle/>
          <a:p>
            <a:pPr marL="0" lvl="0" indent="0" algn="just">
              <a:lnSpc>
                <a:spcPct val="107000"/>
              </a:lnSpc>
              <a:buNone/>
            </a:pPr>
            <a:r>
              <a:rPr lang="fr-FR" dirty="0">
                <a:ea typeface="Calibri" panose="020F0502020204030204" pitchFamily="34" charset="0"/>
              </a:rPr>
              <a:t>PARTENARIAT EDITION PRINT</a:t>
            </a:r>
          </a:p>
          <a:p>
            <a:pPr marL="0" lvl="0" indent="0" algn="just">
              <a:lnSpc>
                <a:spcPct val="107000"/>
              </a:lnSpc>
              <a:buNone/>
            </a:pPr>
            <a:endParaRPr lang="fr-FR" sz="1800" dirty="0">
              <a:ea typeface="Calibri" panose="020F0502020204030204" pitchFamily="34" charset="0"/>
            </a:endParaRPr>
          </a:p>
          <a:p>
            <a:pPr marL="0" indent="0" algn="l">
              <a:buNone/>
            </a:pPr>
            <a:r>
              <a:rPr lang="fr-FR" sz="1800" dirty="0"/>
              <a:t>Insertion dans le magazine régional </a:t>
            </a:r>
            <a:r>
              <a:rPr lang="fr-FR" sz="1800" b="1" dirty="0"/>
              <a:t>VA ET VIENT</a:t>
            </a:r>
          </a:p>
          <a:p>
            <a:pPr marL="0" indent="0">
              <a:buNone/>
            </a:pPr>
            <a:r>
              <a:rPr lang="fr-FR" sz="1800" dirty="0"/>
              <a:t>Journal touristique gratuit / 1 édition par an : 25 juin</a:t>
            </a:r>
          </a:p>
          <a:p>
            <a:pPr algn="l"/>
            <a:r>
              <a:rPr lang="fr-FR" sz="1800" dirty="0"/>
              <a:t>120 000 exemplaires (</a:t>
            </a:r>
            <a:r>
              <a:rPr lang="fr-FR" sz="1800" i="0" u="none" strike="noStrike" baseline="0" dirty="0"/>
              <a:t>78 000 EXEMPLAIRES toutes boîtes centre-ville urbains/5 000 EXEMPLAIRES en envois postaux chez les hébergeurs/35 000 EXEMPLAIRES dans + de 180 dépôts directs</a:t>
            </a:r>
            <a:endParaRPr lang="fr-FR" sz="1800" dirty="0"/>
          </a:p>
          <a:p>
            <a:pPr marL="0" indent="0" algn="l">
              <a:buNone/>
            </a:pPr>
            <a:endParaRPr lang="fr-FR" sz="1800" dirty="0">
              <a:ea typeface="Calibri" panose="020F0502020204030204" pitchFamily="34" charset="0"/>
            </a:endParaRPr>
          </a:p>
          <a:p>
            <a:pPr marL="0" indent="0" algn="l">
              <a:buNone/>
            </a:pPr>
            <a:r>
              <a:rPr lang="fr-FR" sz="1800" b="1" dirty="0">
                <a:ea typeface="Calibri" panose="020F0502020204030204" pitchFamily="34" charset="0"/>
              </a:rPr>
              <a:t>publirédactionnel pour ensemble des 3 filières</a:t>
            </a:r>
          </a:p>
          <a:p>
            <a:pPr marL="0" indent="0" algn="l">
              <a:buNone/>
            </a:pPr>
            <a:r>
              <a:rPr lang="fr-FR" sz="1800" dirty="0">
                <a:ea typeface="Calibri" panose="020F0502020204030204" pitchFamily="34" charset="0"/>
              </a:rPr>
              <a:t>6 PAGES pour PAT </a:t>
            </a:r>
          </a:p>
          <a:p>
            <a:pPr marL="0" indent="0" algn="l">
              <a:buNone/>
            </a:pPr>
            <a:r>
              <a:rPr lang="fr-FR" sz="1800" dirty="0">
                <a:ea typeface="Calibri" panose="020F0502020204030204" pitchFamily="34" charset="0"/>
              </a:rPr>
              <a:t>4 PAGES pour ITI </a:t>
            </a:r>
          </a:p>
          <a:p>
            <a:pPr marL="0" indent="0" algn="l">
              <a:buNone/>
            </a:pPr>
            <a:r>
              <a:rPr lang="fr-FR" sz="1800" dirty="0">
                <a:ea typeface="Calibri" panose="020F0502020204030204" pitchFamily="34" charset="0"/>
              </a:rPr>
              <a:t>2 PAGES pour OENO</a:t>
            </a:r>
            <a:endParaRPr lang="fr-FR" sz="1800" dirty="0">
              <a:solidFill>
                <a:srgbClr val="7030A0"/>
              </a:solidFill>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37A99C4F-05A2-49E8-BC96-EBC4214FC969}"/>
              </a:ext>
            </a:extLst>
          </p:cNvPr>
          <p:cNvSpPr>
            <a:spLocks noGrp="1"/>
          </p:cNvSpPr>
          <p:nvPr>
            <p:ph type="sldNum" sz="quarter" idx="12"/>
          </p:nvPr>
        </p:nvSpPr>
        <p:spPr/>
        <p:txBody>
          <a:bodyPr/>
          <a:lstStyle/>
          <a:p>
            <a:fld id="{D29DC2A2-9AE1-48A9-8B83-0D949B3BB6C9}" type="slidenum">
              <a:rPr lang="fr-FR" smtClean="0"/>
              <a:t>35</a:t>
            </a:fld>
            <a:endParaRPr lang="fr-FR"/>
          </a:p>
        </p:txBody>
      </p:sp>
      <p:pic>
        <p:nvPicPr>
          <p:cNvPr id="5" name="Image 4">
            <a:extLst>
              <a:ext uri="{FF2B5EF4-FFF2-40B4-BE49-F238E27FC236}">
                <a16:creationId xmlns:a16="http://schemas.microsoft.com/office/drawing/2014/main" id="{4F661195-FCC2-462A-8E27-F416E604C3AB}"/>
              </a:ext>
            </a:extLst>
          </p:cNvPr>
          <p:cNvPicPr>
            <a:picLocks noChangeAspect="1"/>
          </p:cNvPicPr>
          <p:nvPr/>
        </p:nvPicPr>
        <p:blipFill>
          <a:blip r:embed="rId2"/>
          <a:stretch>
            <a:fillRect/>
          </a:stretch>
        </p:blipFill>
        <p:spPr>
          <a:xfrm>
            <a:off x="7617184" y="259448"/>
            <a:ext cx="4345188" cy="2444168"/>
          </a:xfrm>
          <a:prstGeom prst="rect">
            <a:avLst/>
          </a:prstGeom>
        </p:spPr>
      </p:pic>
    </p:spTree>
    <p:extLst>
      <p:ext uri="{BB962C8B-B14F-4D97-AF65-F5344CB8AC3E}">
        <p14:creationId xmlns:p14="http://schemas.microsoft.com/office/powerpoint/2010/main" val="658612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B30C4-61E0-4982-AD37-C6328384B36C}"/>
              </a:ext>
            </a:extLst>
          </p:cNvPr>
          <p:cNvSpPr>
            <a:spLocks noGrp="1"/>
          </p:cNvSpPr>
          <p:nvPr>
            <p:ph type="title"/>
          </p:nvPr>
        </p:nvSpPr>
        <p:spPr>
          <a:xfrm>
            <a:off x="838200" y="3155172"/>
            <a:ext cx="10515600" cy="2305050"/>
          </a:xfrm>
        </p:spPr>
        <p:txBody>
          <a:bodyPr>
            <a:normAutofit/>
          </a:bodyPr>
          <a:lstStyle/>
          <a:p>
            <a:pPr algn="ctr"/>
            <a:r>
              <a:rPr lang="fr-FR" sz="4000" b="1" i="0" u="none" strike="noStrike" dirty="0">
                <a:effectLst/>
                <a:latin typeface="Calibri" panose="020F0502020204030204" pitchFamily="34" charset="0"/>
              </a:rPr>
              <a:t>PATRIMOINE</a:t>
            </a:r>
            <a:br>
              <a:rPr lang="fr-FR" sz="4000" b="1" i="0" u="none" strike="noStrike" dirty="0">
                <a:effectLst/>
                <a:latin typeface="Calibri" panose="020F0502020204030204" pitchFamily="34" charset="0"/>
              </a:rPr>
            </a:br>
            <a:br>
              <a:rPr lang="fr-FR" dirty="0"/>
            </a:br>
            <a:endParaRPr lang="fr-FR" sz="2400" b="1" dirty="0">
              <a:highlight>
                <a:srgbClr val="FF00FF"/>
              </a:highlight>
            </a:endParaRPr>
          </a:p>
        </p:txBody>
      </p:sp>
      <p:sp>
        <p:nvSpPr>
          <p:cNvPr id="4" name="Espace réservé du numéro de diapositive 3">
            <a:extLst>
              <a:ext uri="{FF2B5EF4-FFF2-40B4-BE49-F238E27FC236}">
                <a16:creationId xmlns:a16="http://schemas.microsoft.com/office/drawing/2014/main" id="{2B37CD0B-EF60-4568-B7B4-0F4754528F91}"/>
              </a:ext>
            </a:extLst>
          </p:cNvPr>
          <p:cNvSpPr>
            <a:spLocks noGrp="1"/>
          </p:cNvSpPr>
          <p:nvPr>
            <p:ph type="sldNum" sz="quarter" idx="12"/>
          </p:nvPr>
        </p:nvSpPr>
        <p:spPr/>
        <p:txBody>
          <a:bodyPr/>
          <a:lstStyle/>
          <a:p>
            <a:fld id="{D29DC2A2-9AE1-48A9-8B83-0D949B3BB6C9}" type="slidenum">
              <a:rPr lang="fr-FR" smtClean="0"/>
              <a:t>36</a:t>
            </a:fld>
            <a:endParaRPr lang="fr-FR"/>
          </a:p>
        </p:txBody>
      </p:sp>
      <p:pic>
        <p:nvPicPr>
          <p:cNvPr id="5" name="Image 4">
            <a:extLst>
              <a:ext uri="{FF2B5EF4-FFF2-40B4-BE49-F238E27FC236}">
                <a16:creationId xmlns:a16="http://schemas.microsoft.com/office/drawing/2014/main" id="{827B9DFE-50A7-4D54-AD98-89D7992CF11F}"/>
              </a:ext>
            </a:extLst>
          </p:cNvPr>
          <p:cNvPicPr>
            <a:picLocks noChangeAspect="1"/>
          </p:cNvPicPr>
          <p:nvPr/>
        </p:nvPicPr>
        <p:blipFill>
          <a:blip r:embed="rId2"/>
          <a:stretch>
            <a:fillRect/>
          </a:stretch>
        </p:blipFill>
        <p:spPr>
          <a:xfrm>
            <a:off x="3923406" y="688426"/>
            <a:ext cx="4345188" cy="2444168"/>
          </a:xfrm>
          <a:prstGeom prst="rect">
            <a:avLst/>
          </a:prstGeom>
        </p:spPr>
      </p:pic>
    </p:spTree>
    <p:extLst>
      <p:ext uri="{BB962C8B-B14F-4D97-AF65-F5344CB8AC3E}">
        <p14:creationId xmlns:p14="http://schemas.microsoft.com/office/powerpoint/2010/main" val="4060217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33D953F-C5CE-4590-BD4E-35E008120186}"/>
              </a:ext>
            </a:extLst>
          </p:cNvPr>
          <p:cNvSpPr txBox="1"/>
          <p:nvPr/>
        </p:nvSpPr>
        <p:spPr>
          <a:xfrm>
            <a:off x="725079" y="404872"/>
            <a:ext cx="10020692" cy="1477328"/>
          </a:xfrm>
          <a:prstGeom prst="rect">
            <a:avLst/>
          </a:prstGeom>
          <a:noFill/>
        </p:spPr>
        <p:txBody>
          <a:bodyPr wrap="square">
            <a:spAutoFit/>
          </a:bodyPr>
          <a:lstStyle/>
          <a:p>
            <a:pPr marL="0" indent="0">
              <a:buNone/>
            </a:pPr>
            <a:endParaRPr lang="fr-FR" b="1" dirty="0">
              <a:latin typeface="Calibri" panose="020F0502020204030204" pitchFamily="34" charset="0"/>
            </a:endParaRPr>
          </a:p>
          <a:p>
            <a:pPr marL="0" indent="0">
              <a:buNone/>
            </a:pPr>
            <a:endParaRPr lang="fr-FR" sz="1800" b="1" dirty="0"/>
          </a:p>
          <a:p>
            <a:pPr marL="0" indent="0">
              <a:buNone/>
            </a:pPr>
            <a:r>
              <a:rPr lang="fr-FR" b="1" dirty="0">
                <a:latin typeface="Calibri" panose="020F0502020204030204" pitchFamily="34" charset="0"/>
              </a:rPr>
              <a:t>SOCIAL MEDIA</a:t>
            </a:r>
          </a:p>
          <a:p>
            <a:pPr marL="0" indent="0">
              <a:buNone/>
            </a:pPr>
            <a:endParaRPr lang="fr-FR" sz="1800" b="1" dirty="0">
              <a:latin typeface="Calibri" panose="020F0502020204030204" pitchFamily="34" charset="0"/>
            </a:endParaRPr>
          </a:p>
          <a:p>
            <a:pPr marL="0" indent="0">
              <a:buNone/>
            </a:pPr>
            <a:endParaRPr lang="fr-FR" sz="1800" b="1" dirty="0"/>
          </a:p>
        </p:txBody>
      </p:sp>
      <p:sp>
        <p:nvSpPr>
          <p:cNvPr id="6" name="Espace réservé du numéro de diapositive 5">
            <a:extLst>
              <a:ext uri="{FF2B5EF4-FFF2-40B4-BE49-F238E27FC236}">
                <a16:creationId xmlns:a16="http://schemas.microsoft.com/office/drawing/2014/main" id="{FF41F523-B60A-4F31-9224-6518F210B329}"/>
              </a:ext>
            </a:extLst>
          </p:cNvPr>
          <p:cNvSpPr>
            <a:spLocks noGrp="1"/>
          </p:cNvSpPr>
          <p:nvPr>
            <p:ph type="sldNum" sz="quarter" idx="12"/>
          </p:nvPr>
        </p:nvSpPr>
        <p:spPr/>
        <p:txBody>
          <a:bodyPr/>
          <a:lstStyle/>
          <a:p>
            <a:fld id="{D29DC2A2-9AE1-48A9-8B83-0D949B3BB6C9}" type="slidenum">
              <a:rPr lang="fr-FR" smtClean="0"/>
              <a:t>37</a:t>
            </a:fld>
            <a:endParaRPr lang="fr-FR"/>
          </a:p>
        </p:txBody>
      </p:sp>
      <p:pic>
        <p:nvPicPr>
          <p:cNvPr id="4" name="Image 3">
            <a:extLst>
              <a:ext uri="{FF2B5EF4-FFF2-40B4-BE49-F238E27FC236}">
                <a16:creationId xmlns:a16="http://schemas.microsoft.com/office/drawing/2014/main" id="{8A891B5C-911C-4494-A3A1-1C8AAAC4457C}"/>
              </a:ext>
            </a:extLst>
          </p:cNvPr>
          <p:cNvPicPr>
            <a:picLocks noChangeAspect="1"/>
          </p:cNvPicPr>
          <p:nvPr/>
        </p:nvPicPr>
        <p:blipFill rotWithShape="1">
          <a:blip r:embed="rId2"/>
          <a:srcRect l="2686" t="17778" r="23610" b="17531"/>
          <a:stretch/>
        </p:blipFill>
        <p:spPr>
          <a:xfrm>
            <a:off x="996245" y="1648178"/>
            <a:ext cx="9900557" cy="4888089"/>
          </a:xfrm>
          <a:prstGeom prst="rect">
            <a:avLst/>
          </a:prstGeom>
        </p:spPr>
      </p:pic>
      <p:pic>
        <p:nvPicPr>
          <p:cNvPr id="5" name="Image 4">
            <a:extLst>
              <a:ext uri="{FF2B5EF4-FFF2-40B4-BE49-F238E27FC236}">
                <a16:creationId xmlns:a16="http://schemas.microsoft.com/office/drawing/2014/main" id="{6BF49AEE-A09C-4643-8CEB-D0CB5779C42D}"/>
              </a:ext>
            </a:extLst>
          </p:cNvPr>
          <p:cNvPicPr>
            <a:picLocks noChangeAspect="1"/>
          </p:cNvPicPr>
          <p:nvPr/>
        </p:nvPicPr>
        <p:blipFill>
          <a:blip r:embed="rId3"/>
          <a:stretch>
            <a:fillRect/>
          </a:stretch>
        </p:blipFill>
        <p:spPr>
          <a:xfrm>
            <a:off x="8046162" y="-195559"/>
            <a:ext cx="4345188" cy="2444168"/>
          </a:xfrm>
          <a:prstGeom prst="rect">
            <a:avLst/>
          </a:prstGeom>
        </p:spPr>
      </p:pic>
    </p:spTree>
    <p:extLst>
      <p:ext uri="{BB962C8B-B14F-4D97-AF65-F5344CB8AC3E}">
        <p14:creationId xmlns:p14="http://schemas.microsoft.com/office/powerpoint/2010/main" val="3226498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AF7EA1-18EE-49B7-8A91-ED7526A5922F}"/>
              </a:ext>
            </a:extLst>
          </p:cNvPr>
          <p:cNvSpPr>
            <a:spLocks noGrp="1"/>
          </p:cNvSpPr>
          <p:nvPr>
            <p:ph type="sldNum" sz="quarter" idx="12"/>
          </p:nvPr>
        </p:nvSpPr>
        <p:spPr/>
        <p:txBody>
          <a:bodyPr/>
          <a:lstStyle/>
          <a:p>
            <a:fld id="{D29DC2A2-9AE1-48A9-8B83-0D949B3BB6C9}" type="slidenum">
              <a:rPr lang="fr-FR" smtClean="0"/>
              <a:t>38</a:t>
            </a:fld>
            <a:endParaRPr lang="fr-FR"/>
          </a:p>
        </p:txBody>
      </p:sp>
      <p:pic>
        <p:nvPicPr>
          <p:cNvPr id="4" name="Image 3">
            <a:extLst>
              <a:ext uri="{FF2B5EF4-FFF2-40B4-BE49-F238E27FC236}">
                <a16:creationId xmlns:a16="http://schemas.microsoft.com/office/drawing/2014/main" id="{99402323-32DA-48D5-9516-EFCCE07BC41D}"/>
              </a:ext>
            </a:extLst>
          </p:cNvPr>
          <p:cNvPicPr>
            <a:picLocks noChangeAspect="1"/>
          </p:cNvPicPr>
          <p:nvPr/>
        </p:nvPicPr>
        <p:blipFill rotWithShape="1">
          <a:blip r:embed="rId2"/>
          <a:srcRect l="2222" t="17613" r="23241" b="16543"/>
          <a:stretch/>
        </p:blipFill>
        <p:spPr>
          <a:xfrm>
            <a:off x="1343378" y="1382226"/>
            <a:ext cx="10010422" cy="4974124"/>
          </a:xfrm>
          <a:prstGeom prst="rect">
            <a:avLst/>
          </a:prstGeom>
        </p:spPr>
      </p:pic>
      <p:pic>
        <p:nvPicPr>
          <p:cNvPr id="5" name="Image 4">
            <a:extLst>
              <a:ext uri="{FF2B5EF4-FFF2-40B4-BE49-F238E27FC236}">
                <a16:creationId xmlns:a16="http://schemas.microsoft.com/office/drawing/2014/main" id="{A1EA5643-B28B-431F-8A4C-56076BAADE61}"/>
              </a:ext>
            </a:extLst>
          </p:cNvPr>
          <p:cNvPicPr>
            <a:picLocks noChangeAspect="1"/>
          </p:cNvPicPr>
          <p:nvPr/>
        </p:nvPicPr>
        <p:blipFill>
          <a:blip r:embed="rId3"/>
          <a:stretch>
            <a:fillRect/>
          </a:stretch>
        </p:blipFill>
        <p:spPr>
          <a:xfrm>
            <a:off x="8023584" y="-105677"/>
            <a:ext cx="4345188" cy="2444168"/>
          </a:xfrm>
          <a:prstGeom prst="rect">
            <a:avLst/>
          </a:prstGeom>
        </p:spPr>
      </p:pic>
    </p:spTree>
    <p:extLst>
      <p:ext uri="{BB962C8B-B14F-4D97-AF65-F5344CB8AC3E}">
        <p14:creationId xmlns:p14="http://schemas.microsoft.com/office/powerpoint/2010/main" val="2082447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AF7EA1-18EE-49B7-8A91-ED7526A5922F}"/>
              </a:ext>
            </a:extLst>
          </p:cNvPr>
          <p:cNvSpPr>
            <a:spLocks noGrp="1"/>
          </p:cNvSpPr>
          <p:nvPr>
            <p:ph type="sldNum" sz="quarter" idx="12"/>
          </p:nvPr>
        </p:nvSpPr>
        <p:spPr/>
        <p:txBody>
          <a:bodyPr/>
          <a:lstStyle/>
          <a:p>
            <a:fld id="{D29DC2A2-9AE1-48A9-8B83-0D949B3BB6C9}" type="slidenum">
              <a:rPr lang="fr-FR" smtClean="0"/>
              <a:t>39</a:t>
            </a:fld>
            <a:endParaRPr lang="fr-FR"/>
          </a:p>
        </p:txBody>
      </p:sp>
      <p:pic>
        <p:nvPicPr>
          <p:cNvPr id="4" name="Image 3">
            <a:extLst>
              <a:ext uri="{FF2B5EF4-FFF2-40B4-BE49-F238E27FC236}">
                <a16:creationId xmlns:a16="http://schemas.microsoft.com/office/drawing/2014/main" id="{E0D954C4-6F3D-40A7-9D90-7D35775C69B6}"/>
              </a:ext>
            </a:extLst>
          </p:cNvPr>
          <p:cNvPicPr>
            <a:picLocks noChangeAspect="1"/>
          </p:cNvPicPr>
          <p:nvPr/>
        </p:nvPicPr>
        <p:blipFill rotWithShape="1">
          <a:blip r:embed="rId2"/>
          <a:srcRect l="1945" t="17285" r="23056" b="15061"/>
          <a:stretch/>
        </p:blipFill>
        <p:spPr>
          <a:xfrm>
            <a:off x="1049867" y="1736959"/>
            <a:ext cx="9463699" cy="4801953"/>
          </a:xfrm>
          <a:prstGeom prst="rect">
            <a:avLst/>
          </a:prstGeom>
        </p:spPr>
      </p:pic>
      <p:pic>
        <p:nvPicPr>
          <p:cNvPr id="5" name="Image 4">
            <a:extLst>
              <a:ext uri="{FF2B5EF4-FFF2-40B4-BE49-F238E27FC236}">
                <a16:creationId xmlns:a16="http://schemas.microsoft.com/office/drawing/2014/main" id="{6FD59557-CA9E-468D-BC09-3C0CA3C93773}"/>
              </a:ext>
            </a:extLst>
          </p:cNvPr>
          <p:cNvPicPr>
            <a:picLocks noChangeAspect="1"/>
          </p:cNvPicPr>
          <p:nvPr/>
        </p:nvPicPr>
        <p:blipFill>
          <a:blip r:embed="rId3"/>
          <a:stretch>
            <a:fillRect/>
          </a:stretch>
        </p:blipFill>
        <p:spPr>
          <a:xfrm>
            <a:off x="8181628" y="-101797"/>
            <a:ext cx="4345188" cy="2444168"/>
          </a:xfrm>
          <a:prstGeom prst="rect">
            <a:avLst/>
          </a:prstGeom>
        </p:spPr>
      </p:pic>
    </p:spTree>
    <p:extLst>
      <p:ext uri="{BB962C8B-B14F-4D97-AF65-F5344CB8AC3E}">
        <p14:creationId xmlns:p14="http://schemas.microsoft.com/office/powerpoint/2010/main" val="136939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905E8F-0E37-4A03-9D76-72C843DA09E7}"/>
              </a:ext>
            </a:extLst>
          </p:cNvPr>
          <p:cNvSpPr>
            <a:spLocks noGrp="1"/>
          </p:cNvSpPr>
          <p:nvPr>
            <p:ph idx="1"/>
          </p:nvPr>
        </p:nvSpPr>
        <p:spPr>
          <a:xfrm>
            <a:off x="838200" y="1803596"/>
            <a:ext cx="10515600" cy="4351338"/>
          </a:xfrm>
        </p:spPr>
        <p:txBody>
          <a:bodyPr>
            <a:normAutofit/>
          </a:bodyPr>
          <a:lstStyle/>
          <a:p>
            <a:pPr marL="342900" indent="-342900">
              <a:buFont typeface="Symbol" panose="05050102010706020507" pitchFamily="18" charset="2"/>
              <a:buChar char=""/>
            </a:pPr>
            <a:endParaRPr lang="fr-FR" sz="1800"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fr-FR" sz="1800"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rPr>
              <a:t>Création et uniformisation de nouveaux territoires d’expressions pour porter cette nouvelle signature</a:t>
            </a:r>
            <a:r>
              <a:rPr lang="fr-FR" sz="1800" b="1"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rPr>
              <a:t> </a:t>
            </a:r>
          </a:p>
          <a:p>
            <a:pPr marL="0" indent="0">
              <a:buNone/>
            </a:pPr>
            <a:r>
              <a:rPr lang="fr-FR" sz="1800"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rPr>
              <a:t>« </a:t>
            </a:r>
            <a:r>
              <a:rPr lang="fr-FR" sz="1800" b="1" dirty="0">
                <a:solidFill>
                  <a:srgbClr val="000000"/>
                </a:solidFill>
                <a:effectLst/>
                <a:latin typeface="PT Sans" panose="020B0503020203020204" pitchFamily="34" charset="0"/>
                <a:ea typeface="Times New Roman" panose="02020603050405020304" pitchFamily="18" charset="0"/>
                <a:cs typeface="Times New Roman" panose="02020603050405020304" pitchFamily="18" charset="0"/>
              </a:rPr>
              <a:t>en Bourgogne-Franche-Comté »</a:t>
            </a:r>
            <a:endParaRPr lang="fr-FR" sz="1800" dirty="0">
              <a:solidFill>
                <a:srgbClr val="000000"/>
              </a:solidFill>
              <a:effectLst/>
              <a:latin typeface="PT Sans" panose="020B0503020203020204" pitchFamily="34" charset="0"/>
              <a:ea typeface="Calibri" panose="020F0502020204030204" pitchFamily="34" charset="0"/>
              <a:cs typeface="PT Sans" panose="020B0503020203020204" pitchFamily="34" charset="0"/>
            </a:endParaRPr>
          </a:p>
          <a:p>
            <a:pPr marL="342900" lvl="0" indent="-342900">
              <a:buFont typeface="Symbol" panose="05050102010706020507" pitchFamily="18" charset="2"/>
              <a:buChar char=""/>
            </a:pPr>
            <a:endParaRPr lang="fr-FR" sz="1800" dirty="0">
              <a:effectLst/>
              <a:latin typeface="Calibri" panose="020F0502020204030204" pitchFamily="34" charset="0"/>
              <a:ea typeface="Times New Roman" panose="02020603050405020304" pitchFamily="18" charset="0"/>
            </a:endParaRPr>
          </a:p>
          <a:p>
            <a:pPr marL="0" lvl="0" indent="0">
              <a:buNone/>
            </a:pPr>
            <a:r>
              <a:rPr lang="fr-FR" sz="1800" dirty="0">
                <a:effectLst/>
                <a:latin typeface="Calibri" panose="020F0502020204030204" pitchFamily="34" charset="0"/>
                <a:ea typeface="Times New Roman" panose="02020603050405020304" pitchFamily="18" charset="0"/>
              </a:rPr>
              <a:t>une signature </a:t>
            </a:r>
            <a:r>
              <a:rPr lang="fr-FR" sz="1800" b="1" dirty="0">
                <a:effectLst/>
                <a:latin typeface="Calibri" panose="020F0502020204030204" pitchFamily="34" charset="0"/>
                <a:ea typeface="Times New Roman" panose="02020603050405020304" pitchFamily="18" charset="0"/>
              </a:rPr>
              <a:t>reflexe </a:t>
            </a:r>
            <a:r>
              <a:rPr lang="fr-FR" sz="1800" dirty="0">
                <a:effectLst/>
                <a:latin typeface="Calibri" panose="020F0502020204030204" pitchFamily="34" charset="0"/>
                <a:ea typeface="Times New Roman" panose="02020603050405020304" pitchFamily="18" charset="0"/>
              </a:rPr>
              <a:t>pour trouver les 1001 idées de sortir de chez soi, pour une journée excursion ou un weekend/court-séjour, autour des filières d’excellence de la région (patrimoine, itinérance, </a:t>
            </a:r>
            <a:r>
              <a:rPr lang="fr-FR" sz="1800" dirty="0" err="1">
                <a:effectLst/>
                <a:latin typeface="Calibri" panose="020F0502020204030204" pitchFamily="34" charset="0"/>
                <a:ea typeface="Times New Roman" panose="02020603050405020304" pitchFamily="18" charset="0"/>
              </a:rPr>
              <a:t>oenotourisme</a:t>
            </a:r>
            <a:r>
              <a:rPr lang="fr-FR" sz="1800" dirty="0">
                <a:effectLst/>
                <a:latin typeface="Calibri" panose="020F0502020204030204" pitchFamily="34" charset="0"/>
                <a:ea typeface="Times New Roman" panose="02020603050405020304" pitchFamily="18" charset="0"/>
              </a:rPr>
              <a:t> et gastronomie) mais aussi d’événements majeurs, agenda, actualités….</a:t>
            </a:r>
            <a:endParaRPr lang="fr-FR" sz="1800" dirty="0">
              <a:effectLst/>
              <a:latin typeface="Calibri" panose="020F0502020204030204" pitchFamily="34" charset="0"/>
              <a:ea typeface="Calibri" panose="020F0502020204030204" pitchFamily="34" charset="0"/>
            </a:endParaRPr>
          </a:p>
          <a:p>
            <a:pPr marL="0" indent="0">
              <a:buNone/>
            </a:pPr>
            <a:endParaRPr lang="fr-FR" sz="1800" dirty="0">
              <a:effectLst/>
              <a:latin typeface="Calibri" panose="020F0502020204030204" pitchFamily="34" charset="0"/>
              <a:ea typeface="Calibri" panose="020F0502020204030204" pitchFamily="34" charset="0"/>
            </a:endParaRPr>
          </a:p>
          <a:p>
            <a:pPr marL="0" lvl="0" indent="0">
              <a:buNone/>
            </a:pPr>
            <a:r>
              <a:rPr lang="fr-FR" sz="1800" dirty="0">
                <a:effectLst/>
                <a:latin typeface="Calibri" panose="020F0502020204030204" pitchFamily="34" charset="0"/>
                <a:ea typeface="Times New Roman" panose="02020603050405020304" pitchFamily="18" charset="0"/>
              </a:rPr>
              <a:t>Une signature qui répond à la question : « qu’est-ce que je fais ? » donc de fait plus orientée vers la consommation que la séduction</a:t>
            </a:r>
            <a:endParaRPr lang="fr-FR" sz="1800" dirty="0">
              <a:effectLst/>
              <a:latin typeface="Calibri" panose="020F0502020204030204" pitchFamily="34" charset="0"/>
              <a:ea typeface="Calibri" panose="020F0502020204030204" pitchFamily="34" charset="0"/>
            </a:endParaRPr>
          </a:p>
          <a:p>
            <a:pPr marL="0" indent="0">
              <a:buNone/>
            </a:pPr>
            <a:endParaRPr lang="fr-FR" sz="1800" dirty="0">
              <a:effectLst/>
              <a:latin typeface="Calibri" panose="020F0502020204030204" pitchFamily="34" charset="0"/>
              <a:ea typeface="Calibri" panose="020F0502020204030204" pitchFamily="34" charset="0"/>
            </a:endParaRPr>
          </a:p>
          <a:p>
            <a:pPr marL="0" lvl="0" indent="0">
              <a:buNone/>
            </a:pPr>
            <a:r>
              <a:rPr lang="fr-FR" sz="1800" dirty="0">
                <a:effectLst/>
                <a:latin typeface="Calibri" panose="020F0502020204030204" pitchFamily="34" charset="0"/>
                <a:ea typeface="Times New Roman" panose="02020603050405020304" pitchFamily="18" charset="0"/>
              </a:rPr>
              <a:t>Une signature « produit » qui va caractériser les initiatives comme nos dispositifs et actions de communication (# SORTEZCHEZVOUS, Fantastic </a:t>
            </a:r>
            <a:r>
              <a:rPr lang="fr-FR" sz="1800" dirty="0" err="1">
                <a:effectLst/>
                <a:latin typeface="Calibri" panose="020F0502020204030204" pitchFamily="34" charset="0"/>
                <a:ea typeface="Times New Roman" panose="02020603050405020304" pitchFamily="18" charset="0"/>
              </a:rPr>
              <a:t>Picnic</a:t>
            </a:r>
            <a:r>
              <a:rPr lang="fr-FR" sz="1800" dirty="0">
                <a:effectLst/>
                <a:latin typeface="Calibri" panose="020F0502020204030204" pitchFamily="34" charset="0"/>
                <a:ea typeface="Times New Roman" panose="02020603050405020304" pitchFamily="18" charset="0"/>
              </a:rPr>
              <a:t> , communication filières…Confidences…)</a:t>
            </a:r>
          </a:p>
          <a:p>
            <a:pPr marL="342900" lvl="0" indent="-342900">
              <a:buFont typeface="Symbol" panose="05050102010706020507" pitchFamily="18" charset="2"/>
              <a:buChar char=""/>
            </a:pPr>
            <a:endParaRPr lang="fr-FR" sz="1800" dirty="0">
              <a:effectLst/>
              <a:latin typeface="Calibri" panose="020F0502020204030204" pitchFamily="34" charset="0"/>
              <a:ea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4CCF57F4-82BE-4A32-BEC8-B89FDF7CB69A}"/>
              </a:ext>
            </a:extLst>
          </p:cNvPr>
          <p:cNvSpPr>
            <a:spLocks noGrp="1"/>
          </p:cNvSpPr>
          <p:nvPr>
            <p:ph type="sldNum" sz="quarter" idx="12"/>
          </p:nvPr>
        </p:nvSpPr>
        <p:spPr/>
        <p:txBody>
          <a:bodyPr/>
          <a:lstStyle/>
          <a:p>
            <a:fld id="{D29DC2A2-9AE1-48A9-8B83-0D949B3BB6C9}" type="slidenum">
              <a:rPr lang="fr-FR" smtClean="0"/>
              <a:t>4</a:t>
            </a:fld>
            <a:endParaRPr lang="fr-FR" dirty="0"/>
          </a:p>
        </p:txBody>
      </p:sp>
      <p:pic>
        <p:nvPicPr>
          <p:cNvPr id="7" name="Image 6">
            <a:extLst>
              <a:ext uri="{FF2B5EF4-FFF2-40B4-BE49-F238E27FC236}">
                <a16:creationId xmlns:a16="http://schemas.microsoft.com/office/drawing/2014/main" id="{8E8D4CB8-EC20-48AB-944A-7175F920731D}"/>
              </a:ext>
            </a:extLst>
          </p:cNvPr>
          <p:cNvPicPr>
            <a:picLocks noChangeAspect="1"/>
          </p:cNvPicPr>
          <p:nvPr/>
        </p:nvPicPr>
        <p:blipFill>
          <a:blip r:embed="rId2"/>
          <a:stretch>
            <a:fillRect/>
          </a:stretch>
        </p:blipFill>
        <p:spPr>
          <a:xfrm>
            <a:off x="-513017" y="-279223"/>
            <a:ext cx="5117630" cy="2878667"/>
          </a:xfrm>
          <a:prstGeom prst="rect">
            <a:avLst/>
          </a:prstGeom>
        </p:spPr>
      </p:pic>
      <p:pic>
        <p:nvPicPr>
          <p:cNvPr id="6" name="Image 5">
            <a:extLst>
              <a:ext uri="{FF2B5EF4-FFF2-40B4-BE49-F238E27FC236}">
                <a16:creationId xmlns:a16="http://schemas.microsoft.com/office/drawing/2014/main" id="{EBDBD569-963D-4859-8742-A1167E635E31}"/>
              </a:ext>
            </a:extLst>
          </p:cNvPr>
          <p:cNvPicPr>
            <a:picLocks noChangeAspect="1"/>
          </p:cNvPicPr>
          <p:nvPr/>
        </p:nvPicPr>
        <p:blipFill>
          <a:blip r:embed="rId3"/>
          <a:stretch>
            <a:fillRect/>
          </a:stretch>
        </p:blipFill>
        <p:spPr>
          <a:xfrm>
            <a:off x="8089006" y="-279223"/>
            <a:ext cx="4345188" cy="2444168"/>
          </a:xfrm>
          <a:prstGeom prst="rect">
            <a:avLst/>
          </a:prstGeom>
        </p:spPr>
      </p:pic>
    </p:spTree>
    <p:extLst>
      <p:ext uri="{BB962C8B-B14F-4D97-AF65-F5344CB8AC3E}">
        <p14:creationId xmlns:p14="http://schemas.microsoft.com/office/powerpoint/2010/main" val="1339188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AF7EA1-18EE-49B7-8A91-ED7526A5922F}"/>
              </a:ext>
            </a:extLst>
          </p:cNvPr>
          <p:cNvSpPr>
            <a:spLocks noGrp="1"/>
          </p:cNvSpPr>
          <p:nvPr>
            <p:ph type="sldNum" sz="quarter" idx="12"/>
          </p:nvPr>
        </p:nvSpPr>
        <p:spPr/>
        <p:txBody>
          <a:bodyPr/>
          <a:lstStyle/>
          <a:p>
            <a:fld id="{D29DC2A2-9AE1-48A9-8B83-0D949B3BB6C9}" type="slidenum">
              <a:rPr lang="fr-FR" smtClean="0"/>
              <a:t>40</a:t>
            </a:fld>
            <a:endParaRPr lang="fr-FR"/>
          </a:p>
        </p:txBody>
      </p:sp>
      <p:pic>
        <p:nvPicPr>
          <p:cNvPr id="4" name="Image 3">
            <a:extLst>
              <a:ext uri="{FF2B5EF4-FFF2-40B4-BE49-F238E27FC236}">
                <a16:creationId xmlns:a16="http://schemas.microsoft.com/office/drawing/2014/main" id="{0FAB3863-D0D6-473B-820E-17655DA3A534}"/>
              </a:ext>
            </a:extLst>
          </p:cNvPr>
          <p:cNvPicPr>
            <a:picLocks noChangeAspect="1"/>
          </p:cNvPicPr>
          <p:nvPr/>
        </p:nvPicPr>
        <p:blipFill rotWithShape="1">
          <a:blip r:embed="rId2"/>
          <a:srcRect l="2871" t="17943" r="23147" b="15062"/>
          <a:stretch/>
        </p:blipFill>
        <p:spPr>
          <a:xfrm>
            <a:off x="1286933" y="1677878"/>
            <a:ext cx="8874253" cy="4520428"/>
          </a:xfrm>
          <a:prstGeom prst="rect">
            <a:avLst/>
          </a:prstGeom>
        </p:spPr>
      </p:pic>
      <p:pic>
        <p:nvPicPr>
          <p:cNvPr id="5" name="Image 4">
            <a:extLst>
              <a:ext uri="{FF2B5EF4-FFF2-40B4-BE49-F238E27FC236}">
                <a16:creationId xmlns:a16="http://schemas.microsoft.com/office/drawing/2014/main" id="{BC55A0DA-7236-419F-9C11-43020F74DAFD}"/>
              </a:ext>
            </a:extLst>
          </p:cNvPr>
          <p:cNvPicPr>
            <a:picLocks noChangeAspect="1"/>
          </p:cNvPicPr>
          <p:nvPr/>
        </p:nvPicPr>
        <p:blipFill>
          <a:blip r:embed="rId3"/>
          <a:stretch>
            <a:fillRect/>
          </a:stretch>
        </p:blipFill>
        <p:spPr>
          <a:xfrm>
            <a:off x="8080029" y="0"/>
            <a:ext cx="4345188" cy="2444168"/>
          </a:xfrm>
          <a:prstGeom prst="rect">
            <a:avLst/>
          </a:prstGeom>
        </p:spPr>
      </p:pic>
    </p:spTree>
    <p:extLst>
      <p:ext uri="{BB962C8B-B14F-4D97-AF65-F5344CB8AC3E}">
        <p14:creationId xmlns:p14="http://schemas.microsoft.com/office/powerpoint/2010/main" val="1545431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AF7EA1-18EE-49B7-8A91-ED7526A5922F}"/>
              </a:ext>
            </a:extLst>
          </p:cNvPr>
          <p:cNvSpPr>
            <a:spLocks noGrp="1"/>
          </p:cNvSpPr>
          <p:nvPr>
            <p:ph type="sldNum" sz="quarter" idx="12"/>
          </p:nvPr>
        </p:nvSpPr>
        <p:spPr/>
        <p:txBody>
          <a:bodyPr/>
          <a:lstStyle/>
          <a:p>
            <a:fld id="{D29DC2A2-9AE1-48A9-8B83-0D949B3BB6C9}" type="slidenum">
              <a:rPr lang="fr-FR" smtClean="0"/>
              <a:t>41</a:t>
            </a:fld>
            <a:endParaRPr lang="fr-FR"/>
          </a:p>
        </p:txBody>
      </p:sp>
      <p:pic>
        <p:nvPicPr>
          <p:cNvPr id="4" name="Image 3">
            <a:extLst>
              <a:ext uri="{FF2B5EF4-FFF2-40B4-BE49-F238E27FC236}">
                <a16:creationId xmlns:a16="http://schemas.microsoft.com/office/drawing/2014/main" id="{8B5D425D-5EE6-41CB-B102-A0251567AA13}"/>
              </a:ext>
            </a:extLst>
          </p:cNvPr>
          <p:cNvPicPr>
            <a:picLocks noChangeAspect="1"/>
          </p:cNvPicPr>
          <p:nvPr/>
        </p:nvPicPr>
        <p:blipFill rotWithShape="1">
          <a:blip r:embed="rId2"/>
          <a:srcRect l="2037" t="17284" r="22870" b="14897"/>
          <a:stretch/>
        </p:blipFill>
        <p:spPr>
          <a:xfrm>
            <a:off x="699911" y="1479137"/>
            <a:ext cx="9959892" cy="5059775"/>
          </a:xfrm>
          <a:prstGeom prst="rect">
            <a:avLst/>
          </a:prstGeom>
        </p:spPr>
      </p:pic>
      <p:pic>
        <p:nvPicPr>
          <p:cNvPr id="5" name="Image 4">
            <a:extLst>
              <a:ext uri="{FF2B5EF4-FFF2-40B4-BE49-F238E27FC236}">
                <a16:creationId xmlns:a16="http://schemas.microsoft.com/office/drawing/2014/main" id="{44EF51CF-382F-42AD-BE4F-4A3600F227E2}"/>
              </a:ext>
            </a:extLst>
          </p:cNvPr>
          <p:cNvPicPr>
            <a:picLocks noChangeAspect="1"/>
          </p:cNvPicPr>
          <p:nvPr/>
        </p:nvPicPr>
        <p:blipFill>
          <a:blip r:embed="rId3"/>
          <a:stretch>
            <a:fillRect/>
          </a:stretch>
        </p:blipFill>
        <p:spPr>
          <a:xfrm>
            <a:off x="8740940" y="-222641"/>
            <a:ext cx="4345188" cy="2444168"/>
          </a:xfrm>
          <a:prstGeom prst="rect">
            <a:avLst/>
          </a:prstGeom>
        </p:spPr>
      </p:pic>
    </p:spTree>
    <p:extLst>
      <p:ext uri="{BB962C8B-B14F-4D97-AF65-F5344CB8AC3E}">
        <p14:creationId xmlns:p14="http://schemas.microsoft.com/office/powerpoint/2010/main" val="1758579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B30C4-61E0-4982-AD37-C6328384B36C}"/>
              </a:ext>
            </a:extLst>
          </p:cNvPr>
          <p:cNvSpPr>
            <a:spLocks noGrp="1"/>
          </p:cNvSpPr>
          <p:nvPr>
            <p:ph type="title"/>
          </p:nvPr>
        </p:nvSpPr>
        <p:spPr>
          <a:xfrm>
            <a:off x="838200" y="3155172"/>
            <a:ext cx="10515600" cy="2305050"/>
          </a:xfrm>
        </p:spPr>
        <p:txBody>
          <a:bodyPr>
            <a:normAutofit/>
          </a:bodyPr>
          <a:lstStyle/>
          <a:p>
            <a:pPr algn="ctr"/>
            <a:r>
              <a:rPr lang="fr-FR" sz="4000" b="1" i="0" u="none" strike="noStrike" dirty="0">
                <a:effectLst/>
                <a:latin typeface="Calibri" panose="020F0502020204030204" pitchFamily="34" charset="0"/>
              </a:rPr>
              <a:t>ITINERANCE</a:t>
            </a:r>
            <a:br>
              <a:rPr lang="fr-FR" sz="4000" b="1" i="0" u="none" strike="noStrike" dirty="0">
                <a:effectLst/>
                <a:latin typeface="Calibri" panose="020F0502020204030204" pitchFamily="34" charset="0"/>
              </a:rPr>
            </a:br>
            <a:br>
              <a:rPr lang="fr-FR" dirty="0"/>
            </a:br>
            <a:endParaRPr lang="fr-FR" sz="2400" b="1" dirty="0">
              <a:highlight>
                <a:srgbClr val="FF00FF"/>
              </a:highlight>
            </a:endParaRPr>
          </a:p>
        </p:txBody>
      </p:sp>
      <p:sp>
        <p:nvSpPr>
          <p:cNvPr id="4" name="Espace réservé du numéro de diapositive 3">
            <a:extLst>
              <a:ext uri="{FF2B5EF4-FFF2-40B4-BE49-F238E27FC236}">
                <a16:creationId xmlns:a16="http://schemas.microsoft.com/office/drawing/2014/main" id="{2B37CD0B-EF60-4568-B7B4-0F4754528F91}"/>
              </a:ext>
            </a:extLst>
          </p:cNvPr>
          <p:cNvSpPr>
            <a:spLocks noGrp="1"/>
          </p:cNvSpPr>
          <p:nvPr>
            <p:ph type="sldNum" sz="quarter" idx="12"/>
          </p:nvPr>
        </p:nvSpPr>
        <p:spPr/>
        <p:txBody>
          <a:bodyPr/>
          <a:lstStyle/>
          <a:p>
            <a:fld id="{D29DC2A2-9AE1-48A9-8B83-0D949B3BB6C9}" type="slidenum">
              <a:rPr lang="fr-FR" smtClean="0"/>
              <a:t>42</a:t>
            </a:fld>
            <a:endParaRPr lang="fr-FR"/>
          </a:p>
        </p:txBody>
      </p:sp>
      <p:pic>
        <p:nvPicPr>
          <p:cNvPr id="5" name="Image 4">
            <a:extLst>
              <a:ext uri="{FF2B5EF4-FFF2-40B4-BE49-F238E27FC236}">
                <a16:creationId xmlns:a16="http://schemas.microsoft.com/office/drawing/2014/main" id="{827B9DFE-50A7-4D54-AD98-89D7992CF11F}"/>
              </a:ext>
            </a:extLst>
          </p:cNvPr>
          <p:cNvPicPr>
            <a:picLocks noChangeAspect="1"/>
          </p:cNvPicPr>
          <p:nvPr/>
        </p:nvPicPr>
        <p:blipFill>
          <a:blip r:embed="rId2"/>
          <a:stretch>
            <a:fillRect/>
          </a:stretch>
        </p:blipFill>
        <p:spPr>
          <a:xfrm>
            <a:off x="3923406" y="688426"/>
            <a:ext cx="4345188" cy="2444168"/>
          </a:xfrm>
          <a:prstGeom prst="rect">
            <a:avLst/>
          </a:prstGeom>
        </p:spPr>
      </p:pic>
    </p:spTree>
    <p:extLst>
      <p:ext uri="{BB962C8B-B14F-4D97-AF65-F5344CB8AC3E}">
        <p14:creationId xmlns:p14="http://schemas.microsoft.com/office/powerpoint/2010/main" val="2286537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33D953F-C5CE-4590-BD4E-35E008120186}"/>
              </a:ext>
            </a:extLst>
          </p:cNvPr>
          <p:cNvSpPr txBox="1"/>
          <p:nvPr/>
        </p:nvSpPr>
        <p:spPr>
          <a:xfrm>
            <a:off x="508262" y="392452"/>
            <a:ext cx="10020692" cy="923330"/>
          </a:xfrm>
          <a:prstGeom prst="rect">
            <a:avLst/>
          </a:prstGeom>
          <a:noFill/>
        </p:spPr>
        <p:txBody>
          <a:bodyPr wrap="square">
            <a:spAutoFit/>
          </a:bodyPr>
          <a:lstStyle/>
          <a:p>
            <a:pPr marL="0" indent="0">
              <a:buNone/>
            </a:pPr>
            <a:endParaRPr lang="fr-FR" b="1" dirty="0"/>
          </a:p>
          <a:p>
            <a:pPr marL="0" indent="0">
              <a:buNone/>
            </a:pPr>
            <a:r>
              <a:rPr lang="fr-FR" sz="1800" b="1" dirty="0"/>
              <a:t>SOCIAL MEDIA</a:t>
            </a:r>
          </a:p>
          <a:p>
            <a:pPr marL="0" indent="0">
              <a:buNone/>
            </a:pPr>
            <a:endParaRPr lang="fr-FR" sz="1800" dirty="0">
              <a:latin typeface="Calibri" panose="020F0502020204030204" pitchFamily="34" charset="0"/>
            </a:endParaRPr>
          </a:p>
        </p:txBody>
      </p:sp>
      <p:sp>
        <p:nvSpPr>
          <p:cNvPr id="6" name="Espace réservé du numéro de diapositive 5">
            <a:extLst>
              <a:ext uri="{FF2B5EF4-FFF2-40B4-BE49-F238E27FC236}">
                <a16:creationId xmlns:a16="http://schemas.microsoft.com/office/drawing/2014/main" id="{E68EBE36-99AA-49AC-958C-C1F39FD3C809}"/>
              </a:ext>
            </a:extLst>
          </p:cNvPr>
          <p:cNvSpPr>
            <a:spLocks noGrp="1"/>
          </p:cNvSpPr>
          <p:nvPr>
            <p:ph type="sldNum" sz="quarter" idx="12"/>
          </p:nvPr>
        </p:nvSpPr>
        <p:spPr/>
        <p:txBody>
          <a:bodyPr/>
          <a:lstStyle/>
          <a:p>
            <a:fld id="{D29DC2A2-9AE1-48A9-8B83-0D949B3BB6C9}" type="slidenum">
              <a:rPr lang="fr-FR" smtClean="0"/>
              <a:t>43</a:t>
            </a:fld>
            <a:endParaRPr lang="fr-FR"/>
          </a:p>
        </p:txBody>
      </p:sp>
      <p:pic>
        <p:nvPicPr>
          <p:cNvPr id="4" name="Image 3">
            <a:extLst>
              <a:ext uri="{FF2B5EF4-FFF2-40B4-BE49-F238E27FC236}">
                <a16:creationId xmlns:a16="http://schemas.microsoft.com/office/drawing/2014/main" id="{63F59AE9-6D3F-407A-852A-EE50E5E2227F}"/>
              </a:ext>
            </a:extLst>
          </p:cNvPr>
          <p:cNvPicPr>
            <a:picLocks noChangeAspect="1"/>
          </p:cNvPicPr>
          <p:nvPr/>
        </p:nvPicPr>
        <p:blipFill rotWithShape="1">
          <a:blip r:embed="rId2"/>
          <a:srcRect l="2500" t="17119" r="22778" b="16873"/>
          <a:stretch/>
        </p:blipFill>
        <p:spPr>
          <a:xfrm>
            <a:off x="1253067" y="1879800"/>
            <a:ext cx="9155062" cy="4549170"/>
          </a:xfrm>
          <a:prstGeom prst="rect">
            <a:avLst/>
          </a:prstGeom>
        </p:spPr>
      </p:pic>
      <p:pic>
        <p:nvPicPr>
          <p:cNvPr id="5" name="Image 4">
            <a:extLst>
              <a:ext uri="{FF2B5EF4-FFF2-40B4-BE49-F238E27FC236}">
                <a16:creationId xmlns:a16="http://schemas.microsoft.com/office/drawing/2014/main" id="{4370FDF3-4DEB-496C-A18F-D05CC2046DA6}"/>
              </a:ext>
            </a:extLst>
          </p:cNvPr>
          <p:cNvPicPr>
            <a:picLocks noChangeAspect="1"/>
          </p:cNvPicPr>
          <p:nvPr/>
        </p:nvPicPr>
        <p:blipFill>
          <a:blip r:embed="rId3"/>
          <a:stretch>
            <a:fillRect/>
          </a:stretch>
        </p:blipFill>
        <p:spPr>
          <a:xfrm>
            <a:off x="8147762" y="-135663"/>
            <a:ext cx="4345188" cy="2444168"/>
          </a:xfrm>
          <a:prstGeom prst="rect">
            <a:avLst/>
          </a:prstGeom>
        </p:spPr>
      </p:pic>
    </p:spTree>
    <p:extLst>
      <p:ext uri="{BB962C8B-B14F-4D97-AF65-F5344CB8AC3E}">
        <p14:creationId xmlns:p14="http://schemas.microsoft.com/office/powerpoint/2010/main" val="309884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E886AF-EDAE-4224-BA05-EA317B77FBEB}"/>
              </a:ext>
            </a:extLst>
          </p:cNvPr>
          <p:cNvSpPr>
            <a:spLocks noGrp="1"/>
          </p:cNvSpPr>
          <p:nvPr>
            <p:ph type="sldNum" sz="quarter" idx="12"/>
          </p:nvPr>
        </p:nvSpPr>
        <p:spPr/>
        <p:txBody>
          <a:bodyPr/>
          <a:lstStyle/>
          <a:p>
            <a:fld id="{D29DC2A2-9AE1-48A9-8B83-0D949B3BB6C9}" type="slidenum">
              <a:rPr lang="fr-FR" smtClean="0"/>
              <a:t>44</a:t>
            </a:fld>
            <a:endParaRPr lang="fr-FR"/>
          </a:p>
        </p:txBody>
      </p:sp>
      <p:pic>
        <p:nvPicPr>
          <p:cNvPr id="4" name="Image 3">
            <a:extLst>
              <a:ext uri="{FF2B5EF4-FFF2-40B4-BE49-F238E27FC236}">
                <a16:creationId xmlns:a16="http://schemas.microsoft.com/office/drawing/2014/main" id="{A8E98B69-0C99-4902-BD94-623975A5AAA1}"/>
              </a:ext>
            </a:extLst>
          </p:cNvPr>
          <p:cNvPicPr>
            <a:picLocks noChangeAspect="1"/>
          </p:cNvPicPr>
          <p:nvPr/>
        </p:nvPicPr>
        <p:blipFill rotWithShape="1">
          <a:blip r:embed="rId2"/>
          <a:srcRect l="1852" t="17613" r="23241" b="16543"/>
          <a:stretch/>
        </p:blipFill>
        <p:spPr>
          <a:xfrm>
            <a:off x="925688" y="1477986"/>
            <a:ext cx="9866489" cy="4878364"/>
          </a:xfrm>
          <a:prstGeom prst="rect">
            <a:avLst/>
          </a:prstGeom>
        </p:spPr>
      </p:pic>
      <p:pic>
        <p:nvPicPr>
          <p:cNvPr id="5" name="Image 4">
            <a:extLst>
              <a:ext uri="{FF2B5EF4-FFF2-40B4-BE49-F238E27FC236}">
                <a16:creationId xmlns:a16="http://schemas.microsoft.com/office/drawing/2014/main" id="{BB59DF38-DFE7-45B5-8D21-6671F158C729}"/>
              </a:ext>
            </a:extLst>
          </p:cNvPr>
          <p:cNvPicPr>
            <a:picLocks noChangeAspect="1"/>
          </p:cNvPicPr>
          <p:nvPr/>
        </p:nvPicPr>
        <p:blipFill>
          <a:blip r:embed="rId3"/>
          <a:stretch>
            <a:fillRect/>
          </a:stretch>
        </p:blipFill>
        <p:spPr>
          <a:xfrm>
            <a:off x="8294517" y="-109223"/>
            <a:ext cx="4345188" cy="2444168"/>
          </a:xfrm>
          <a:prstGeom prst="rect">
            <a:avLst/>
          </a:prstGeom>
        </p:spPr>
      </p:pic>
    </p:spTree>
    <p:extLst>
      <p:ext uri="{BB962C8B-B14F-4D97-AF65-F5344CB8AC3E}">
        <p14:creationId xmlns:p14="http://schemas.microsoft.com/office/powerpoint/2010/main" val="189646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E886AF-EDAE-4224-BA05-EA317B77FBEB}"/>
              </a:ext>
            </a:extLst>
          </p:cNvPr>
          <p:cNvSpPr>
            <a:spLocks noGrp="1"/>
          </p:cNvSpPr>
          <p:nvPr>
            <p:ph type="sldNum" sz="quarter" idx="12"/>
          </p:nvPr>
        </p:nvSpPr>
        <p:spPr/>
        <p:txBody>
          <a:bodyPr/>
          <a:lstStyle/>
          <a:p>
            <a:fld id="{D29DC2A2-9AE1-48A9-8B83-0D949B3BB6C9}" type="slidenum">
              <a:rPr lang="fr-FR" smtClean="0"/>
              <a:t>45</a:t>
            </a:fld>
            <a:endParaRPr lang="fr-FR"/>
          </a:p>
        </p:txBody>
      </p:sp>
      <p:pic>
        <p:nvPicPr>
          <p:cNvPr id="4" name="Image 3">
            <a:extLst>
              <a:ext uri="{FF2B5EF4-FFF2-40B4-BE49-F238E27FC236}">
                <a16:creationId xmlns:a16="http://schemas.microsoft.com/office/drawing/2014/main" id="{185627AB-D438-42C0-879F-F5D6B8B632B9}"/>
              </a:ext>
            </a:extLst>
          </p:cNvPr>
          <p:cNvPicPr>
            <a:picLocks noChangeAspect="1"/>
          </p:cNvPicPr>
          <p:nvPr/>
        </p:nvPicPr>
        <p:blipFill rotWithShape="1">
          <a:blip r:embed="rId2"/>
          <a:srcRect l="1945" t="17119" r="22963" b="14568"/>
          <a:stretch/>
        </p:blipFill>
        <p:spPr>
          <a:xfrm>
            <a:off x="1037550" y="1692480"/>
            <a:ext cx="8944650" cy="4577102"/>
          </a:xfrm>
          <a:prstGeom prst="rect">
            <a:avLst/>
          </a:prstGeom>
        </p:spPr>
      </p:pic>
      <p:pic>
        <p:nvPicPr>
          <p:cNvPr id="5" name="Image 4">
            <a:extLst>
              <a:ext uri="{FF2B5EF4-FFF2-40B4-BE49-F238E27FC236}">
                <a16:creationId xmlns:a16="http://schemas.microsoft.com/office/drawing/2014/main" id="{68CCFBDE-8440-42E7-B80E-FFB14CA5E58E}"/>
              </a:ext>
            </a:extLst>
          </p:cNvPr>
          <p:cNvPicPr>
            <a:picLocks noChangeAspect="1"/>
          </p:cNvPicPr>
          <p:nvPr/>
        </p:nvPicPr>
        <p:blipFill>
          <a:blip r:embed="rId3"/>
          <a:stretch>
            <a:fillRect/>
          </a:stretch>
        </p:blipFill>
        <p:spPr>
          <a:xfrm>
            <a:off x="8519011" y="0"/>
            <a:ext cx="4345188" cy="2444168"/>
          </a:xfrm>
          <a:prstGeom prst="rect">
            <a:avLst/>
          </a:prstGeom>
        </p:spPr>
      </p:pic>
    </p:spTree>
    <p:extLst>
      <p:ext uri="{BB962C8B-B14F-4D97-AF65-F5344CB8AC3E}">
        <p14:creationId xmlns:p14="http://schemas.microsoft.com/office/powerpoint/2010/main" val="2074259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E886AF-EDAE-4224-BA05-EA317B77FBEB}"/>
              </a:ext>
            </a:extLst>
          </p:cNvPr>
          <p:cNvSpPr>
            <a:spLocks noGrp="1"/>
          </p:cNvSpPr>
          <p:nvPr>
            <p:ph type="sldNum" sz="quarter" idx="12"/>
          </p:nvPr>
        </p:nvSpPr>
        <p:spPr/>
        <p:txBody>
          <a:bodyPr/>
          <a:lstStyle/>
          <a:p>
            <a:fld id="{D29DC2A2-9AE1-48A9-8B83-0D949B3BB6C9}" type="slidenum">
              <a:rPr lang="fr-FR" smtClean="0"/>
              <a:t>46</a:t>
            </a:fld>
            <a:endParaRPr lang="fr-FR"/>
          </a:p>
        </p:txBody>
      </p:sp>
      <p:pic>
        <p:nvPicPr>
          <p:cNvPr id="4" name="Image 3">
            <a:extLst>
              <a:ext uri="{FF2B5EF4-FFF2-40B4-BE49-F238E27FC236}">
                <a16:creationId xmlns:a16="http://schemas.microsoft.com/office/drawing/2014/main" id="{E0284060-0EF2-4555-844A-DBCC80A03307}"/>
              </a:ext>
            </a:extLst>
          </p:cNvPr>
          <p:cNvPicPr>
            <a:picLocks noChangeAspect="1"/>
          </p:cNvPicPr>
          <p:nvPr/>
        </p:nvPicPr>
        <p:blipFill rotWithShape="1">
          <a:blip r:embed="rId2"/>
          <a:srcRect l="1667" t="17448" r="22778" b="15226"/>
          <a:stretch/>
        </p:blipFill>
        <p:spPr>
          <a:xfrm>
            <a:off x="1806222" y="1514676"/>
            <a:ext cx="9659672" cy="4841674"/>
          </a:xfrm>
          <a:prstGeom prst="rect">
            <a:avLst/>
          </a:prstGeom>
        </p:spPr>
      </p:pic>
      <p:pic>
        <p:nvPicPr>
          <p:cNvPr id="5" name="Image 4">
            <a:extLst>
              <a:ext uri="{FF2B5EF4-FFF2-40B4-BE49-F238E27FC236}">
                <a16:creationId xmlns:a16="http://schemas.microsoft.com/office/drawing/2014/main" id="{5D863BC1-9DDD-4892-8E20-9CB5641C5932}"/>
              </a:ext>
            </a:extLst>
          </p:cNvPr>
          <p:cNvPicPr>
            <a:picLocks noChangeAspect="1"/>
          </p:cNvPicPr>
          <p:nvPr/>
        </p:nvPicPr>
        <p:blipFill>
          <a:blip r:embed="rId3"/>
          <a:stretch>
            <a:fillRect/>
          </a:stretch>
        </p:blipFill>
        <p:spPr>
          <a:xfrm>
            <a:off x="8396117" y="-237263"/>
            <a:ext cx="4345188" cy="2444168"/>
          </a:xfrm>
          <a:prstGeom prst="rect">
            <a:avLst/>
          </a:prstGeom>
        </p:spPr>
      </p:pic>
    </p:spTree>
    <p:extLst>
      <p:ext uri="{BB962C8B-B14F-4D97-AF65-F5344CB8AC3E}">
        <p14:creationId xmlns:p14="http://schemas.microsoft.com/office/powerpoint/2010/main" val="2538612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E886AF-EDAE-4224-BA05-EA317B77FBEB}"/>
              </a:ext>
            </a:extLst>
          </p:cNvPr>
          <p:cNvSpPr>
            <a:spLocks noGrp="1"/>
          </p:cNvSpPr>
          <p:nvPr>
            <p:ph type="sldNum" sz="quarter" idx="12"/>
          </p:nvPr>
        </p:nvSpPr>
        <p:spPr/>
        <p:txBody>
          <a:bodyPr/>
          <a:lstStyle/>
          <a:p>
            <a:fld id="{D29DC2A2-9AE1-48A9-8B83-0D949B3BB6C9}" type="slidenum">
              <a:rPr lang="fr-FR" smtClean="0"/>
              <a:t>47</a:t>
            </a:fld>
            <a:endParaRPr lang="fr-FR"/>
          </a:p>
        </p:txBody>
      </p:sp>
      <p:pic>
        <p:nvPicPr>
          <p:cNvPr id="4" name="Image 3">
            <a:extLst>
              <a:ext uri="{FF2B5EF4-FFF2-40B4-BE49-F238E27FC236}">
                <a16:creationId xmlns:a16="http://schemas.microsoft.com/office/drawing/2014/main" id="{73C15EB6-B1A9-491B-AA87-8F407BA6774A}"/>
              </a:ext>
            </a:extLst>
          </p:cNvPr>
          <p:cNvPicPr>
            <a:picLocks noChangeAspect="1"/>
          </p:cNvPicPr>
          <p:nvPr/>
        </p:nvPicPr>
        <p:blipFill rotWithShape="1">
          <a:blip r:embed="rId2"/>
          <a:srcRect l="2037" t="16790" r="22963" b="14568"/>
          <a:stretch/>
        </p:blipFill>
        <p:spPr>
          <a:xfrm>
            <a:off x="711200" y="1118061"/>
            <a:ext cx="10529711" cy="5420851"/>
          </a:xfrm>
          <a:prstGeom prst="rect">
            <a:avLst/>
          </a:prstGeom>
        </p:spPr>
      </p:pic>
      <p:pic>
        <p:nvPicPr>
          <p:cNvPr id="5" name="Image 4">
            <a:extLst>
              <a:ext uri="{FF2B5EF4-FFF2-40B4-BE49-F238E27FC236}">
                <a16:creationId xmlns:a16="http://schemas.microsoft.com/office/drawing/2014/main" id="{17E340DC-C0BF-434C-9550-1F638DFF37BB}"/>
              </a:ext>
            </a:extLst>
          </p:cNvPr>
          <p:cNvPicPr>
            <a:picLocks noChangeAspect="1"/>
          </p:cNvPicPr>
          <p:nvPr/>
        </p:nvPicPr>
        <p:blipFill>
          <a:blip r:embed="rId3"/>
          <a:stretch>
            <a:fillRect/>
          </a:stretch>
        </p:blipFill>
        <p:spPr>
          <a:xfrm>
            <a:off x="8610600" y="-417885"/>
            <a:ext cx="4345188" cy="2444168"/>
          </a:xfrm>
          <a:prstGeom prst="rect">
            <a:avLst/>
          </a:prstGeom>
        </p:spPr>
      </p:pic>
    </p:spTree>
    <p:extLst>
      <p:ext uri="{BB962C8B-B14F-4D97-AF65-F5344CB8AC3E}">
        <p14:creationId xmlns:p14="http://schemas.microsoft.com/office/powerpoint/2010/main" val="3050070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B30C4-61E0-4982-AD37-C6328384B36C}"/>
              </a:ext>
            </a:extLst>
          </p:cNvPr>
          <p:cNvSpPr>
            <a:spLocks noGrp="1"/>
          </p:cNvSpPr>
          <p:nvPr>
            <p:ph type="title"/>
          </p:nvPr>
        </p:nvSpPr>
        <p:spPr>
          <a:xfrm>
            <a:off x="838200" y="3155172"/>
            <a:ext cx="10515600" cy="2305050"/>
          </a:xfrm>
        </p:spPr>
        <p:txBody>
          <a:bodyPr>
            <a:normAutofit/>
          </a:bodyPr>
          <a:lstStyle/>
          <a:p>
            <a:pPr algn="ctr"/>
            <a:r>
              <a:rPr lang="fr-FR" sz="4000" b="1" i="0" u="none" strike="noStrike" dirty="0">
                <a:effectLst/>
                <a:latin typeface="Calibri" panose="020F0502020204030204" pitchFamily="34" charset="0"/>
              </a:rPr>
              <a:t>OENOTOURISME</a:t>
            </a:r>
            <a:br>
              <a:rPr lang="fr-FR" sz="4000" b="1" i="0" u="none" strike="noStrike" dirty="0">
                <a:effectLst/>
                <a:latin typeface="Calibri" panose="020F0502020204030204" pitchFamily="34" charset="0"/>
              </a:rPr>
            </a:br>
            <a:br>
              <a:rPr lang="fr-FR" dirty="0"/>
            </a:br>
            <a:endParaRPr lang="fr-FR" sz="2400" b="1" dirty="0">
              <a:highlight>
                <a:srgbClr val="FF00FF"/>
              </a:highlight>
            </a:endParaRPr>
          </a:p>
        </p:txBody>
      </p:sp>
      <p:sp>
        <p:nvSpPr>
          <p:cNvPr id="4" name="Espace réservé du numéro de diapositive 3">
            <a:extLst>
              <a:ext uri="{FF2B5EF4-FFF2-40B4-BE49-F238E27FC236}">
                <a16:creationId xmlns:a16="http://schemas.microsoft.com/office/drawing/2014/main" id="{2B37CD0B-EF60-4568-B7B4-0F4754528F91}"/>
              </a:ext>
            </a:extLst>
          </p:cNvPr>
          <p:cNvSpPr>
            <a:spLocks noGrp="1"/>
          </p:cNvSpPr>
          <p:nvPr>
            <p:ph type="sldNum" sz="quarter" idx="12"/>
          </p:nvPr>
        </p:nvSpPr>
        <p:spPr/>
        <p:txBody>
          <a:bodyPr/>
          <a:lstStyle/>
          <a:p>
            <a:fld id="{D29DC2A2-9AE1-48A9-8B83-0D949B3BB6C9}" type="slidenum">
              <a:rPr lang="fr-FR" smtClean="0"/>
              <a:t>48</a:t>
            </a:fld>
            <a:endParaRPr lang="fr-FR"/>
          </a:p>
        </p:txBody>
      </p:sp>
      <p:pic>
        <p:nvPicPr>
          <p:cNvPr id="5" name="Image 4">
            <a:extLst>
              <a:ext uri="{FF2B5EF4-FFF2-40B4-BE49-F238E27FC236}">
                <a16:creationId xmlns:a16="http://schemas.microsoft.com/office/drawing/2014/main" id="{827B9DFE-50A7-4D54-AD98-89D7992CF11F}"/>
              </a:ext>
            </a:extLst>
          </p:cNvPr>
          <p:cNvPicPr>
            <a:picLocks noChangeAspect="1"/>
          </p:cNvPicPr>
          <p:nvPr/>
        </p:nvPicPr>
        <p:blipFill>
          <a:blip r:embed="rId2"/>
          <a:stretch>
            <a:fillRect/>
          </a:stretch>
        </p:blipFill>
        <p:spPr>
          <a:xfrm>
            <a:off x="3923406" y="688426"/>
            <a:ext cx="4345188" cy="2444168"/>
          </a:xfrm>
          <a:prstGeom prst="rect">
            <a:avLst/>
          </a:prstGeom>
        </p:spPr>
      </p:pic>
    </p:spTree>
    <p:extLst>
      <p:ext uri="{BB962C8B-B14F-4D97-AF65-F5344CB8AC3E}">
        <p14:creationId xmlns:p14="http://schemas.microsoft.com/office/powerpoint/2010/main" val="1120098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33D953F-C5CE-4590-BD4E-35E008120186}"/>
              </a:ext>
            </a:extLst>
          </p:cNvPr>
          <p:cNvSpPr txBox="1"/>
          <p:nvPr/>
        </p:nvSpPr>
        <p:spPr>
          <a:xfrm>
            <a:off x="828773" y="697103"/>
            <a:ext cx="10020692" cy="923330"/>
          </a:xfrm>
          <a:prstGeom prst="rect">
            <a:avLst/>
          </a:prstGeom>
          <a:noFill/>
        </p:spPr>
        <p:txBody>
          <a:bodyPr wrap="square">
            <a:spAutoFit/>
          </a:bodyPr>
          <a:lstStyle/>
          <a:p>
            <a:pPr marL="0" indent="0">
              <a:buNone/>
            </a:pPr>
            <a:endParaRPr lang="fr-FR" sz="1800" b="1" dirty="0"/>
          </a:p>
          <a:p>
            <a:pPr marL="0" indent="0">
              <a:buNone/>
            </a:pPr>
            <a:r>
              <a:rPr lang="fr-FR" b="1" dirty="0"/>
              <a:t>SOCIAL MEDIA</a:t>
            </a:r>
            <a:endParaRPr lang="fr-FR" sz="1800" b="1" dirty="0"/>
          </a:p>
          <a:p>
            <a:pPr marL="0" indent="0">
              <a:buNone/>
            </a:pPr>
            <a:endParaRPr lang="fr-FR" sz="1800" dirty="0">
              <a:latin typeface="Calibri" panose="020F0502020204030204" pitchFamily="34" charset="0"/>
            </a:endParaRPr>
          </a:p>
        </p:txBody>
      </p:sp>
      <p:sp>
        <p:nvSpPr>
          <p:cNvPr id="6" name="Espace réservé du numéro de diapositive 5">
            <a:extLst>
              <a:ext uri="{FF2B5EF4-FFF2-40B4-BE49-F238E27FC236}">
                <a16:creationId xmlns:a16="http://schemas.microsoft.com/office/drawing/2014/main" id="{43EEAA56-C393-4A86-99D7-92BE2703DDEB}"/>
              </a:ext>
            </a:extLst>
          </p:cNvPr>
          <p:cNvSpPr>
            <a:spLocks noGrp="1"/>
          </p:cNvSpPr>
          <p:nvPr>
            <p:ph type="sldNum" sz="quarter" idx="12"/>
          </p:nvPr>
        </p:nvSpPr>
        <p:spPr/>
        <p:txBody>
          <a:bodyPr/>
          <a:lstStyle/>
          <a:p>
            <a:fld id="{D29DC2A2-9AE1-48A9-8B83-0D949B3BB6C9}" type="slidenum">
              <a:rPr lang="fr-FR" smtClean="0"/>
              <a:t>49</a:t>
            </a:fld>
            <a:endParaRPr lang="fr-FR"/>
          </a:p>
        </p:txBody>
      </p:sp>
      <p:pic>
        <p:nvPicPr>
          <p:cNvPr id="4" name="Image 3">
            <a:extLst>
              <a:ext uri="{FF2B5EF4-FFF2-40B4-BE49-F238E27FC236}">
                <a16:creationId xmlns:a16="http://schemas.microsoft.com/office/drawing/2014/main" id="{D326FFC5-1686-4DF0-BB19-FB0760C9FC39}"/>
              </a:ext>
            </a:extLst>
          </p:cNvPr>
          <p:cNvPicPr>
            <a:picLocks noChangeAspect="1"/>
          </p:cNvPicPr>
          <p:nvPr/>
        </p:nvPicPr>
        <p:blipFill rotWithShape="1">
          <a:blip r:embed="rId2"/>
          <a:srcRect l="1759" t="16461" r="23147" b="15557"/>
          <a:stretch/>
        </p:blipFill>
        <p:spPr>
          <a:xfrm>
            <a:off x="1151466" y="1694039"/>
            <a:ext cx="9872278" cy="5027436"/>
          </a:xfrm>
          <a:prstGeom prst="rect">
            <a:avLst/>
          </a:prstGeom>
        </p:spPr>
      </p:pic>
      <p:pic>
        <p:nvPicPr>
          <p:cNvPr id="5" name="Image 4">
            <a:extLst>
              <a:ext uri="{FF2B5EF4-FFF2-40B4-BE49-F238E27FC236}">
                <a16:creationId xmlns:a16="http://schemas.microsoft.com/office/drawing/2014/main" id="{0E40D752-19CD-4457-96CE-7F39EE559FEA}"/>
              </a:ext>
            </a:extLst>
          </p:cNvPr>
          <p:cNvPicPr>
            <a:picLocks noChangeAspect="1"/>
          </p:cNvPicPr>
          <p:nvPr/>
        </p:nvPicPr>
        <p:blipFill>
          <a:blip r:embed="rId3"/>
          <a:stretch>
            <a:fillRect/>
          </a:stretch>
        </p:blipFill>
        <p:spPr>
          <a:xfrm>
            <a:off x="8215495" y="-395307"/>
            <a:ext cx="4345188" cy="2444168"/>
          </a:xfrm>
          <a:prstGeom prst="rect">
            <a:avLst/>
          </a:prstGeom>
        </p:spPr>
      </p:pic>
    </p:spTree>
    <p:extLst>
      <p:ext uri="{BB962C8B-B14F-4D97-AF65-F5344CB8AC3E}">
        <p14:creationId xmlns:p14="http://schemas.microsoft.com/office/powerpoint/2010/main" val="253350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454E86-E77D-E843-9152-094004233EE4}"/>
              </a:ext>
            </a:extLst>
          </p:cNvPr>
          <p:cNvPicPr>
            <a:picLocks noChangeAspect="1"/>
          </p:cNvPicPr>
          <p:nvPr/>
        </p:nvPicPr>
        <p:blipFill>
          <a:blip r:embed="rId2">
            <a:alphaModFix/>
          </a:blip>
          <a:stretch>
            <a:fillRect/>
          </a:stretch>
        </p:blipFill>
        <p:spPr>
          <a:xfrm>
            <a:off x="1524000" y="857250"/>
            <a:ext cx="9144000" cy="514350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102226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FF9FD04-5BDC-4167-BEBD-F096C73F1FAC}"/>
              </a:ext>
            </a:extLst>
          </p:cNvPr>
          <p:cNvSpPr>
            <a:spLocks noGrp="1"/>
          </p:cNvSpPr>
          <p:nvPr>
            <p:ph type="sldNum" sz="quarter" idx="12"/>
          </p:nvPr>
        </p:nvSpPr>
        <p:spPr/>
        <p:txBody>
          <a:bodyPr/>
          <a:lstStyle/>
          <a:p>
            <a:fld id="{D29DC2A2-9AE1-48A9-8B83-0D949B3BB6C9}" type="slidenum">
              <a:rPr lang="fr-FR" smtClean="0"/>
              <a:t>50</a:t>
            </a:fld>
            <a:endParaRPr lang="fr-FR"/>
          </a:p>
        </p:txBody>
      </p:sp>
      <p:pic>
        <p:nvPicPr>
          <p:cNvPr id="4" name="Image 3">
            <a:extLst>
              <a:ext uri="{FF2B5EF4-FFF2-40B4-BE49-F238E27FC236}">
                <a16:creationId xmlns:a16="http://schemas.microsoft.com/office/drawing/2014/main" id="{C1273076-83B9-4433-BA1B-700127CAE95D}"/>
              </a:ext>
            </a:extLst>
          </p:cNvPr>
          <p:cNvPicPr>
            <a:picLocks noChangeAspect="1"/>
          </p:cNvPicPr>
          <p:nvPr/>
        </p:nvPicPr>
        <p:blipFill rotWithShape="1">
          <a:blip r:embed="rId2"/>
          <a:srcRect l="2314" t="17779" r="22593" b="15225"/>
          <a:stretch/>
        </p:blipFill>
        <p:spPr>
          <a:xfrm>
            <a:off x="1535289" y="1140209"/>
            <a:ext cx="10198236" cy="5117980"/>
          </a:xfrm>
          <a:prstGeom prst="rect">
            <a:avLst/>
          </a:prstGeom>
        </p:spPr>
      </p:pic>
      <p:pic>
        <p:nvPicPr>
          <p:cNvPr id="5" name="Image 4">
            <a:extLst>
              <a:ext uri="{FF2B5EF4-FFF2-40B4-BE49-F238E27FC236}">
                <a16:creationId xmlns:a16="http://schemas.microsoft.com/office/drawing/2014/main" id="{7B931DEE-E8C4-46B7-B10D-E1F2F44040A0}"/>
              </a:ext>
            </a:extLst>
          </p:cNvPr>
          <p:cNvPicPr>
            <a:picLocks noChangeAspect="1"/>
          </p:cNvPicPr>
          <p:nvPr/>
        </p:nvPicPr>
        <p:blipFill>
          <a:blip r:embed="rId3"/>
          <a:stretch>
            <a:fillRect/>
          </a:stretch>
        </p:blipFill>
        <p:spPr>
          <a:xfrm>
            <a:off x="8836384" y="-81875"/>
            <a:ext cx="4345188" cy="2444168"/>
          </a:xfrm>
          <a:prstGeom prst="rect">
            <a:avLst/>
          </a:prstGeom>
        </p:spPr>
      </p:pic>
    </p:spTree>
    <p:extLst>
      <p:ext uri="{BB962C8B-B14F-4D97-AF65-F5344CB8AC3E}">
        <p14:creationId xmlns:p14="http://schemas.microsoft.com/office/powerpoint/2010/main" val="2950769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FF9FD04-5BDC-4167-BEBD-F096C73F1FAC}"/>
              </a:ext>
            </a:extLst>
          </p:cNvPr>
          <p:cNvSpPr>
            <a:spLocks noGrp="1"/>
          </p:cNvSpPr>
          <p:nvPr>
            <p:ph type="sldNum" sz="quarter" idx="12"/>
          </p:nvPr>
        </p:nvSpPr>
        <p:spPr/>
        <p:txBody>
          <a:bodyPr/>
          <a:lstStyle/>
          <a:p>
            <a:fld id="{D29DC2A2-9AE1-48A9-8B83-0D949B3BB6C9}" type="slidenum">
              <a:rPr lang="fr-FR" smtClean="0"/>
              <a:t>51</a:t>
            </a:fld>
            <a:endParaRPr lang="fr-FR"/>
          </a:p>
        </p:txBody>
      </p:sp>
      <p:pic>
        <p:nvPicPr>
          <p:cNvPr id="4" name="Image 3">
            <a:extLst>
              <a:ext uri="{FF2B5EF4-FFF2-40B4-BE49-F238E27FC236}">
                <a16:creationId xmlns:a16="http://schemas.microsoft.com/office/drawing/2014/main" id="{DA8548EA-FE73-4589-B007-3654EDFEF7DF}"/>
              </a:ext>
            </a:extLst>
          </p:cNvPr>
          <p:cNvPicPr>
            <a:picLocks noChangeAspect="1"/>
          </p:cNvPicPr>
          <p:nvPr/>
        </p:nvPicPr>
        <p:blipFill rotWithShape="1">
          <a:blip r:embed="rId2"/>
          <a:srcRect l="2314" t="17448" r="22501" b="14239"/>
          <a:stretch/>
        </p:blipFill>
        <p:spPr>
          <a:xfrm>
            <a:off x="838200" y="1320815"/>
            <a:ext cx="10403484" cy="5317052"/>
          </a:xfrm>
          <a:prstGeom prst="rect">
            <a:avLst/>
          </a:prstGeom>
        </p:spPr>
      </p:pic>
      <p:pic>
        <p:nvPicPr>
          <p:cNvPr id="5" name="Image 4">
            <a:extLst>
              <a:ext uri="{FF2B5EF4-FFF2-40B4-BE49-F238E27FC236}">
                <a16:creationId xmlns:a16="http://schemas.microsoft.com/office/drawing/2014/main" id="{1E39035B-2286-476B-A357-E8423969C5EB}"/>
              </a:ext>
            </a:extLst>
          </p:cNvPr>
          <p:cNvPicPr>
            <a:picLocks noChangeAspect="1"/>
          </p:cNvPicPr>
          <p:nvPr/>
        </p:nvPicPr>
        <p:blipFill>
          <a:blip r:embed="rId3"/>
          <a:stretch>
            <a:fillRect/>
          </a:stretch>
        </p:blipFill>
        <p:spPr>
          <a:xfrm>
            <a:off x="8610600" y="-327574"/>
            <a:ext cx="4345188" cy="2444168"/>
          </a:xfrm>
          <a:prstGeom prst="rect">
            <a:avLst/>
          </a:prstGeom>
        </p:spPr>
      </p:pic>
    </p:spTree>
    <p:extLst>
      <p:ext uri="{BB962C8B-B14F-4D97-AF65-F5344CB8AC3E}">
        <p14:creationId xmlns:p14="http://schemas.microsoft.com/office/powerpoint/2010/main" val="3019308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EFF6E6B-A246-482C-8556-2FFBBD3B1E60}"/>
              </a:ext>
            </a:extLst>
          </p:cNvPr>
          <p:cNvSpPr>
            <a:spLocks noGrp="1"/>
          </p:cNvSpPr>
          <p:nvPr>
            <p:ph type="sldNum" sz="quarter" idx="12"/>
          </p:nvPr>
        </p:nvSpPr>
        <p:spPr/>
        <p:txBody>
          <a:bodyPr/>
          <a:lstStyle/>
          <a:p>
            <a:fld id="{D29DC2A2-9AE1-48A9-8B83-0D949B3BB6C9}" type="slidenum">
              <a:rPr lang="fr-FR" smtClean="0"/>
              <a:t>52</a:t>
            </a:fld>
            <a:endParaRPr lang="fr-FR"/>
          </a:p>
        </p:txBody>
      </p:sp>
      <p:pic>
        <p:nvPicPr>
          <p:cNvPr id="4" name="Image 3">
            <a:extLst>
              <a:ext uri="{FF2B5EF4-FFF2-40B4-BE49-F238E27FC236}">
                <a16:creationId xmlns:a16="http://schemas.microsoft.com/office/drawing/2014/main" id="{356DA5F4-67E0-493C-B471-FCEDF5C27DF3}"/>
              </a:ext>
            </a:extLst>
          </p:cNvPr>
          <p:cNvPicPr>
            <a:picLocks noChangeAspect="1"/>
          </p:cNvPicPr>
          <p:nvPr/>
        </p:nvPicPr>
        <p:blipFill rotWithShape="1">
          <a:blip r:embed="rId2"/>
          <a:srcRect l="2500" t="17284" r="22778" b="15556"/>
          <a:stretch/>
        </p:blipFill>
        <p:spPr>
          <a:xfrm>
            <a:off x="1219201" y="1705161"/>
            <a:ext cx="9199776" cy="4651189"/>
          </a:xfrm>
          <a:prstGeom prst="rect">
            <a:avLst/>
          </a:prstGeom>
        </p:spPr>
      </p:pic>
      <p:pic>
        <p:nvPicPr>
          <p:cNvPr id="5" name="Image 4">
            <a:extLst>
              <a:ext uri="{FF2B5EF4-FFF2-40B4-BE49-F238E27FC236}">
                <a16:creationId xmlns:a16="http://schemas.microsoft.com/office/drawing/2014/main" id="{7BE4F258-03B5-4086-94C5-EE6307920A3B}"/>
              </a:ext>
            </a:extLst>
          </p:cNvPr>
          <p:cNvPicPr>
            <a:picLocks noChangeAspect="1"/>
          </p:cNvPicPr>
          <p:nvPr/>
        </p:nvPicPr>
        <p:blipFill>
          <a:blip r:embed="rId3"/>
          <a:stretch>
            <a:fillRect/>
          </a:stretch>
        </p:blipFill>
        <p:spPr>
          <a:xfrm>
            <a:off x="8800205" y="-237262"/>
            <a:ext cx="4345188" cy="2444168"/>
          </a:xfrm>
          <a:prstGeom prst="rect">
            <a:avLst/>
          </a:prstGeom>
        </p:spPr>
      </p:pic>
    </p:spTree>
    <p:extLst>
      <p:ext uri="{BB962C8B-B14F-4D97-AF65-F5344CB8AC3E}">
        <p14:creationId xmlns:p14="http://schemas.microsoft.com/office/powerpoint/2010/main" val="234206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9E658C-49DC-E447-9B45-FEB770B166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510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CCF57F4-82BE-4A32-BEC8-B89FDF7CB69A}"/>
              </a:ext>
            </a:extLst>
          </p:cNvPr>
          <p:cNvSpPr>
            <a:spLocks noGrp="1"/>
          </p:cNvSpPr>
          <p:nvPr>
            <p:ph type="sldNum" sz="quarter" idx="12"/>
          </p:nvPr>
        </p:nvSpPr>
        <p:spPr/>
        <p:txBody>
          <a:bodyPr/>
          <a:lstStyle/>
          <a:p>
            <a:fld id="{D29DC2A2-9AE1-48A9-8B83-0D949B3BB6C9}" type="slidenum">
              <a:rPr lang="fr-FR" smtClean="0"/>
              <a:t>7</a:t>
            </a:fld>
            <a:endParaRPr lang="fr-FR"/>
          </a:p>
        </p:txBody>
      </p:sp>
      <p:sp>
        <p:nvSpPr>
          <p:cNvPr id="7" name="Espace réservé du contenu 6">
            <a:extLst>
              <a:ext uri="{FF2B5EF4-FFF2-40B4-BE49-F238E27FC236}">
                <a16:creationId xmlns:a16="http://schemas.microsoft.com/office/drawing/2014/main" id="{0602D689-2005-422E-A9CF-1FAF87455B0E}"/>
              </a:ext>
            </a:extLst>
          </p:cNvPr>
          <p:cNvSpPr>
            <a:spLocks noGrp="1"/>
          </p:cNvSpPr>
          <p:nvPr>
            <p:ph idx="1"/>
          </p:nvPr>
        </p:nvSpPr>
        <p:spPr>
          <a:xfrm>
            <a:off x="457200" y="271462"/>
            <a:ext cx="6819900" cy="6267450"/>
          </a:xfrm>
        </p:spPr>
        <p:txBody>
          <a:bodyPr>
            <a:normAutofit/>
          </a:bodyPr>
          <a:lstStyle/>
          <a:p>
            <a:pPr marL="0" indent="0">
              <a:buNone/>
            </a:pPr>
            <a:r>
              <a:rPr lang="fr-FR" sz="2400" b="1" i="0" u="none" strike="noStrike" baseline="0" dirty="0">
                <a:solidFill>
                  <a:srgbClr val="000000"/>
                </a:solidFill>
              </a:rPr>
              <a:t>UNE EXPRESSION CRÉATIVE COMMUNE POUR 2 NIVEAUX DE PRISE DE PAROLE </a:t>
            </a:r>
          </a:p>
          <a:p>
            <a:pPr marL="0" indent="0">
              <a:buNone/>
            </a:pPr>
            <a:endParaRPr lang="fr-FR" sz="1600" b="1" dirty="0">
              <a:solidFill>
                <a:srgbClr val="000000"/>
              </a:solidFill>
            </a:endParaRPr>
          </a:p>
          <a:p>
            <a:pPr marL="0" indent="0">
              <a:buNone/>
            </a:pPr>
            <a:endParaRPr lang="fr-FR" sz="1600" b="1" dirty="0">
              <a:solidFill>
                <a:srgbClr val="000000"/>
              </a:solidFill>
            </a:endParaRPr>
          </a:p>
          <a:p>
            <a:pPr marL="0" indent="0">
              <a:buNone/>
            </a:pPr>
            <a:r>
              <a:rPr lang="fr-FR" sz="1600" b="1" i="0" u="none" strike="noStrike" baseline="0" dirty="0">
                <a:solidFill>
                  <a:srgbClr val="000000"/>
                </a:solidFill>
              </a:rPr>
              <a:t>#1 SORTEZ CHEZ VOUS EN BOURGOGNE-FRANCHE-COMTE</a:t>
            </a:r>
          </a:p>
          <a:p>
            <a:pPr>
              <a:buFontTx/>
              <a:buChar char="-"/>
            </a:pPr>
            <a:r>
              <a:rPr lang="fr-FR" sz="1600" b="0" i="0" u="none" strike="noStrike" baseline="0" dirty="0">
                <a:solidFill>
                  <a:srgbClr val="000000"/>
                </a:solidFill>
              </a:rPr>
              <a:t>Traitement des thématiques </a:t>
            </a:r>
            <a:r>
              <a:rPr lang="fr-FR" sz="1600" b="1" i="0" u="none" strike="noStrike" baseline="0" dirty="0">
                <a:solidFill>
                  <a:srgbClr val="000000"/>
                </a:solidFill>
              </a:rPr>
              <a:t>patrimoine, itinérance, </a:t>
            </a:r>
            <a:r>
              <a:rPr lang="fr-FR" sz="1600" b="1" i="0" u="none" strike="noStrike" baseline="0" dirty="0" err="1">
                <a:solidFill>
                  <a:srgbClr val="000000"/>
                </a:solidFill>
              </a:rPr>
              <a:t>oenotourisme</a:t>
            </a:r>
            <a:r>
              <a:rPr lang="fr-FR" sz="1600" b="1" i="0" u="none" strike="noStrike" baseline="0" dirty="0">
                <a:solidFill>
                  <a:srgbClr val="000000"/>
                </a:solidFill>
              </a:rPr>
              <a:t>, </a:t>
            </a:r>
            <a:r>
              <a:rPr lang="fr-FR" sz="1600" b="1" i="0" u="none" strike="noStrike" baseline="0" dirty="0" err="1">
                <a:solidFill>
                  <a:srgbClr val="000000"/>
                </a:solidFill>
              </a:rPr>
              <a:t>gastrotourisme</a:t>
            </a:r>
            <a:r>
              <a:rPr lang="fr-FR" sz="1600" b="1" i="0" u="none" strike="noStrike" baseline="0" dirty="0">
                <a:solidFill>
                  <a:srgbClr val="000000"/>
                </a:solidFill>
              </a:rPr>
              <a:t> </a:t>
            </a:r>
          </a:p>
          <a:p>
            <a:pPr>
              <a:buFontTx/>
              <a:buChar char="-"/>
            </a:pPr>
            <a:r>
              <a:rPr lang="fr-FR" sz="1600" b="0" i="0" u="none" strike="noStrike" baseline="0" dirty="0">
                <a:solidFill>
                  <a:srgbClr val="000000"/>
                </a:solidFill>
              </a:rPr>
              <a:t>Evènement (FANTASTIC PICNIC et autres dispositifs mis en place par la région à destination des habitants) </a:t>
            </a:r>
          </a:p>
          <a:p>
            <a:pPr>
              <a:buFontTx/>
              <a:buChar char="-"/>
            </a:pPr>
            <a:endParaRPr lang="fr-FR" sz="1600" dirty="0">
              <a:solidFill>
                <a:srgbClr val="000000"/>
              </a:solidFill>
            </a:endParaRPr>
          </a:p>
          <a:p>
            <a:pPr>
              <a:buFontTx/>
              <a:buChar char="-"/>
            </a:pPr>
            <a:endParaRPr lang="fr-FR" sz="1600" dirty="0">
              <a:solidFill>
                <a:srgbClr val="000000"/>
              </a:solidFill>
            </a:endParaRPr>
          </a:p>
          <a:p>
            <a:pPr>
              <a:buFontTx/>
              <a:buChar char="-"/>
            </a:pPr>
            <a:endParaRPr lang="fr-FR" sz="1600" dirty="0">
              <a:solidFill>
                <a:srgbClr val="000000"/>
              </a:solidFill>
            </a:endParaRPr>
          </a:p>
          <a:p>
            <a:pPr marL="0" indent="0">
              <a:buNone/>
            </a:pPr>
            <a:endParaRPr lang="fr-FR" sz="1600" dirty="0">
              <a:solidFill>
                <a:srgbClr val="000000"/>
              </a:solidFill>
            </a:endParaRPr>
          </a:p>
          <a:p>
            <a:pPr>
              <a:buFontTx/>
              <a:buChar char="-"/>
            </a:pPr>
            <a:endParaRPr lang="fr-FR" sz="1600" dirty="0">
              <a:solidFill>
                <a:srgbClr val="000000"/>
              </a:solidFill>
            </a:endParaRPr>
          </a:p>
          <a:p>
            <a:pPr marL="0" indent="0">
              <a:buNone/>
            </a:pPr>
            <a:r>
              <a:rPr lang="fr-FR" sz="1600" b="1" i="0" u="none" strike="noStrike" baseline="0" dirty="0">
                <a:solidFill>
                  <a:srgbClr val="000000"/>
                </a:solidFill>
              </a:rPr>
              <a:t>#2 CONFIDENCES : </a:t>
            </a:r>
            <a:r>
              <a:rPr lang="fr-FR" sz="1600" b="0" i="0" u="none" strike="noStrike" baseline="0" dirty="0">
                <a:solidFill>
                  <a:srgbClr val="000000"/>
                </a:solidFill>
              </a:rPr>
              <a:t>- Prise de parole spécifique et déploiement pouvant vivre seul </a:t>
            </a:r>
            <a:endParaRPr lang="fr-FR" sz="1600" dirty="0"/>
          </a:p>
        </p:txBody>
      </p:sp>
      <p:pic>
        <p:nvPicPr>
          <p:cNvPr id="8" name="Image 7">
            <a:extLst>
              <a:ext uri="{FF2B5EF4-FFF2-40B4-BE49-F238E27FC236}">
                <a16:creationId xmlns:a16="http://schemas.microsoft.com/office/drawing/2014/main" id="{AB4892E2-0FF1-4F40-9451-D5378210FFC9}"/>
              </a:ext>
            </a:extLst>
          </p:cNvPr>
          <p:cNvPicPr>
            <a:picLocks noChangeAspect="1"/>
          </p:cNvPicPr>
          <p:nvPr/>
        </p:nvPicPr>
        <p:blipFill>
          <a:blip r:embed="rId2"/>
          <a:stretch>
            <a:fillRect/>
          </a:stretch>
        </p:blipFill>
        <p:spPr>
          <a:xfrm>
            <a:off x="10105355" y="1245116"/>
            <a:ext cx="1629445" cy="2444168"/>
          </a:xfrm>
          <a:prstGeom prst="rect">
            <a:avLst/>
          </a:prstGeom>
        </p:spPr>
      </p:pic>
      <p:pic>
        <p:nvPicPr>
          <p:cNvPr id="10" name="Image 9">
            <a:extLst>
              <a:ext uri="{FF2B5EF4-FFF2-40B4-BE49-F238E27FC236}">
                <a16:creationId xmlns:a16="http://schemas.microsoft.com/office/drawing/2014/main" id="{AD414702-E2AF-44AB-AEC2-74EC0BCFE5E7}"/>
              </a:ext>
            </a:extLst>
          </p:cNvPr>
          <p:cNvPicPr>
            <a:picLocks noChangeAspect="1"/>
          </p:cNvPicPr>
          <p:nvPr/>
        </p:nvPicPr>
        <p:blipFill>
          <a:blip r:embed="rId3"/>
          <a:stretch>
            <a:fillRect/>
          </a:stretch>
        </p:blipFill>
        <p:spPr>
          <a:xfrm>
            <a:off x="6156491" y="3473794"/>
            <a:ext cx="3948866" cy="2221237"/>
          </a:xfrm>
          <a:prstGeom prst="rect">
            <a:avLst/>
          </a:prstGeom>
        </p:spPr>
      </p:pic>
      <p:pic>
        <p:nvPicPr>
          <p:cNvPr id="11" name="Image 10">
            <a:extLst>
              <a:ext uri="{FF2B5EF4-FFF2-40B4-BE49-F238E27FC236}">
                <a16:creationId xmlns:a16="http://schemas.microsoft.com/office/drawing/2014/main" id="{C0420635-74F9-44D8-95BC-0DFD57089EE2}"/>
              </a:ext>
            </a:extLst>
          </p:cNvPr>
          <p:cNvPicPr>
            <a:picLocks noChangeAspect="1"/>
          </p:cNvPicPr>
          <p:nvPr/>
        </p:nvPicPr>
        <p:blipFill>
          <a:blip r:embed="rId4"/>
          <a:stretch>
            <a:fillRect/>
          </a:stretch>
        </p:blipFill>
        <p:spPr>
          <a:xfrm>
            <a:off x="6499584" y="1002255"/>
            <a:ext cx="4345188" cy="2444168"/>
          </a:xfrm>
          <a:prstGeom prst="rect">
            <a:avLst/>
          </a:prstGeom>
        </p:spPr>
      </p:pic>
      <p:pic>
        <p:nvPicPr>
          <p:cNvPr id="12" name="Image 11">
            <a:extLst>
              <a:ext uri="{FF2B5EF4-FFF2-40B4-BE49-F238E27FC236}">
                <a16:creationId xmlns:a16="http://schemas.microsoft.com/office/drawing/2014/main" id="{DF98170B-E0C6-4F66-93BA-0DD63539905F}"/>
              </a:ext>
            </a:extLst>
          </p:cNvPr>
          <p:cNvPicPr>
            <a:picLocks noChangeAspect="1"/>
          </p:cNvPicPr>
          <p:nvPr/>
        </p:nvPicPr>
        <p:blipFill>
          <a:blip r:embed="rId5"/>
          <a:stretch>
            <a:fillRect/>
          </a:stretch>
        </p:blipFill>
        <p:spPr>
          <a:xfrm>
            <a:off x="9336337" y="5199168"/>
            <a:ext cx="2555710" cy="1437587"/>
          </a:xfrm>
          <a:prstGeom prst="rect">
            <a:avLst/>
          </a:prstGeom>
        </p:spPr>
      </p:pic>
    </p:spTree>
    <p:extLst>
      <p:ext uri="{BB962C8B-B14F-4D97-AF65-F5344CB8AC3E}">
        <p14:creationId xmlns:p14="http://schemas.microsoft.com/office/powerpoint/2010/main" val="48405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3" name="Sous-titre 2">
            <a:extLst>
              <a:ext uri="{FF2B5EF4-FFF2-40B4-BE49-F238E27FC236}">
                <a16:creationId xmlns:a16="http://schemas.microsoft.com/office/drawing/2014/main" id="{CB5CB166-CC66-46CD-A344-50107D684672}"/>
              </a:ext>
            </a:extLst>
          </p:cNvPr>
          <p:cNvSpPr>
            <a:spLocks noGrp="1"/>
          </p:cNvSpPr>
          <p:nvPr>
            <p:ph type="subTitle" idx="1"/>
          </p:nvPr>
        </p:nvSpPr>
        <p:spPr>
          <a:xfrm>
            <a:off x="531418" y="2056505"/>
            <a:ext cx="9922093" cy="4436370"/>
          </a:xfrm>
        </p:spPr>
        <p:txBody>
          <a:bodyPr>
            <a:noAutofit/>
          </a:bodyPr>
          <a:lstStyle/>
          <a:p>
            <a:pPr algn="l"/>
            <a:endParaRPr lang="fr-FR" sz="1600" i="0" u="none" strike="noStrike" baseline="0" dirty="0"/>
          </a:p>
          <a:p>
            <a:pPr algn="l"/>
            <a:r>
              <a:rPr lang="fr-FR" sz="1600" dirty="0"/>
              <a:t>Habillage du site web </a:t>
            </a:r>
            <a:r>
              <a:rPr lang="fr-FR" sz="1600" dirty="0">
                <a:hlinkClick r:id="rId3"/>
              </a:rPr>
              <a:t>www.bourgognefranchecomte.com</a:t>
            </a:r>
            <a:r>
              <a:rPr lang="fr-FR" sz="1600" dirty="0"/>
              <a:t>, des modèles de newsletters et des réseaux sociaux avec la nouvelle charte graphique </a:t>
            </a:r>
          </a:p>
          <a:p>
            <a:pPr algn="l"/>
            <a:endParaRPr lang="fr-FR" sz="1600" i="0" u="none" strike="noStrike" baseline="0" dirty="0"/>
          </a:p>
          <a:p>
            <a:pPr algn="l"/>
            <a:endParaRPr lang="fr-FR" sz="1600" dirty="0">
              <a:highlight>
                <a:srgbClr val="FFFF00"/>
              </a:highlight>
            </a:endParaRPr>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6" name="Titre 1">
            <a:extLst>
              <a:ext uri="{FF2B5EF4-FFF2-40B4-BE49-F238E27FC236}">
                <a16:creationId xmlns:a16="http://schemas.microsoft.com/office/drawing/2014/main" id="{CA25F5D2-1008-4C64-A778-746395C4769B}"/>
              </a:ext>
            </a:extLst>
          </p:cNvPr>
          <p:cNvSpPr txBox="1">
            <a:spLocks/>
          </p:cNvSpPr>
          <p:nvPr/>
        </p:nvSpPr>
        <p:spPr>
          <a:xfrm>
            <a:off x="531418" y="818751"/>
            <a:ext cx="10515600" cy="13255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b="1" dirty="0">
                <a:solidFill>
                  <a:srgbClr val="7030A0"/>
                </a:solidFill>
              </a:rPr>
            </a:br>
            <a:r>
              <a:rPr lang="fr-FR" sz="11200" b="1" dirty="0"/>
              <a:t>CAMPAGNES 					</a:t>
            </a:r>
            <a:br>
              <a:rPr lang="fr-FR" sz="11200" b="1" dirty="0"/>
            </a:br>
            <a:r>
              <a:rPr lang="fr-FR" sz="11200" b="1" dirty="0"/>
              <a:t>Sortez Chez Vous en Bourgogne-Franche-Comté</a:t>
            </a:r>
            <a:br>
              <a:rPr lang="fr-FR" sz="12800" dirty="0">
                <a:solidFill>
                  <a:srgbClr val="7030A0"/>
                </a:solidFill>
              </a:rPr>
            </a:br>
            <a:br>
              <a:rPr lang="fr-FR" sz="5600" b="1" dirty="0"/>
            </a:br>
            <a:endParaRPr lang="fr-FR" sz="5600" dirty="0">
              <a:latin typeface="+mn-lt"/>
            </a:endParaRPr>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8</a:t>
            </a:fld>
            <a:endParaRPr lang="fr-FR" dirty="0"/>
          </a:p>
        </p:txBody>
      </p:sp>
      <p:pic>
        <p:nvPicPr>
          <p:cNvPr id="7" name="Image 6">
            <a:extLst>
              <a:ext uri="{FF2B5EF4-FFF2-40B4-BE49-F238E27FC236}">
                <a16:creationId xmlns:a16="http://schemas.microsoft.com/office/drawing/2014/main" id="{83A69AF4-2CD3-4FA2-A393-A7925306D4A6}"/>
              </a:ext>
            </a:extLst>
          </p:cNvPr>
          <p:cNvPicPr>
            <a:picLocks noChangeAspect="1"/>
          </p:cNvPicPr>
          <p:nvPr/>
        </p:nvPicPr>
        <p:blipFill>
          <a:blip r:embed="rId4"/>
          <a:stretch>
            <a:fillRect/>
          </a:stretch>
        </p:blipFill>
        <p:spPr>
          <a:xfrm>
            <a:off x="7617184" y="259448"/>
            <a:ext cx="4345188" cy="2444168"/>
          </a:xfrm>
          <a:prstGeom prst="rect">
            <a:avLst/>
          </a:prstGeom>
        </p:spPr>
      </p:pic>
      <p:pic>
        <p:nvPicPr>
          <p:cNvPr id="9" name="Image 8">
            <a:extLst>
              <a:ext uri="{FF2B5EF4-FFF2-40B4-BE49-F238E27FC236}">
                <a16:creationId xmlns:a16="http://schemas.microsoft.com/office/drawing/2014/main" id="{280708B4-5DF9-47E4-9B3B-4DAA81B4B021}"/>
              </a:ext>
            </a:extLst>
          </p:cNvPr>
          <p:cNvPicPr>
            <a:picLocks noChangeAspect="1"/>
          </p:cNvPicPr>
          <p:nvPr/>
        </p:nvPicPr>
        <p:blipFill rotWithShape="1">
          <a:blip r:embed="rId5"/>
          <a:srcRect t="11939" r="4359" b="11939"/>
          <a:stretch/>
        </p:blipFill>
        <p:spPr>
          <a:xfrm>
            <a:off x="697584" y="3803651"/>
            <a:ext cx="5488727" cy="2457330"/>
          </a:xfrm>
          <a:prstGeom prst="rect">
            <a:avLst/>
          </a:prstGeom>
        </p:spPr>
      </p:pic>
      <p:pic>
        <p:nvPicPr>
          <p:cNvPr id="11" name="Image 10">
            <a:extLst>
              <a:ext uri="{FF2B5EF4-FFF2-40B4-BE49-F238E27FC236}">
                <a16:creationId xmlns:a16="http://schemas.microsoft.com/office/drawing/2014/main" id="{94A0CC59-0522-423A-8F54-47D5B17708CC}"/>
              </a:ext>
            </a:extLst>
          </p:cNvPr>
          <p:cNvPicPr>
            <a:picLocks noChangeAspect="1"/>
          </p:cNvPicPr>
          <p:nvPr/>
        </p:nvPicPr>
        <p:blipFill rotWithShape="1">
          <a:blip r:embed="rId6">
            <a:extLst>
              <a:ext uri="{28A0092B-C50C-407E-A947-70E740481C1C}">
                <a14:useLocalDpi xmlns:a14="http://schemas.microsoft.com/office/drawing/2010/main" val="0"/>
              </a:ext>
            </a:extLst>
          </a:blip>
          <a:srcRect t="3307"/>
          <a:stretch/>
        </p:blipFill>
        <p:spPr>
          <a:xfrm>
            <a:off x="10418645" y="2274900"/>
            <a:ext cx="1773355" cy="4217975"/>
          </a:xfrm>
          <a:prstGeom prst="rect">
            <a:avLst/>
          </a:prstGeom>
        </p:spPr>
      </p:pic>
      <p:pic>
        <p:nvPicPr>
          <p:cNvPr id="13" name="Image 12">
            <a:extLst>
              <a:ext uri="{FF2B5EF4-FFF2-40B4-BE49-F238E27FC236}">
                <a16:creationId xmlns:a16="http://schemas.microsoft.com/office/drawing/2014/main" id="{EBD441CA-005A-42D4-8413-A306C014B70D}"/>
              </a:ext>
            </a:extLst>
          </p:cNvPr>
          <p:cNvPicPr>
            <a:picLocks noChangeAspect="1"/>
          </p:cNvPicPr>
          <p:nvPr/>
        </p:nvPicPr>
        <p:blipFill rotWithShape="1">
          <a:blip r:embed="rId7"/>
          <a:srcRect l="16389" t="49316" r="42963" b="22799"/>
          <a:stretch/>
        </p:blipFill>
        <p:spPr>
          <a:xfrm>
            <a:off x="6445956" y="3978808"/>
            <a:ext cx="3536244" cy="1364614"/>
          </a:xfrm>
          <a:prstGeom prst="rect">
            <a:avLst/>
          </a:prstGeom>
        </p:spPr>
      </p:pic>
    </p:spTree>
    <p:extLst>
      <p:ext uri="{BB962C8B-B14F-4D97-AF65-F5344CB8AC3E}">
        <p14:creationId xmlns:p14="http://schemas.microsoft.com/office/powerpoint/2010/main" val="339100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F2B85-A7A3-461F-A193-33E9A532FEA2}"/>
              </a:ext>
            </a:extLst>
          </p:cNvPr>
          <p:cNvSpPr>
            <a:spLocks noGrp="1"/>
          </p:cNvSpPr>
          <p:nvPr>
            <p:ph type="ctrTitle"/>
          </p:nvPr>
        </p:nvSpPr>
        <p:spPr>
          <a:xfrm>
            <a:off x="697584" y="365125"/>
            <a:ext cx="9970416" cy="1633357"/>
          </a:xfrm>
        </p:spPr>
        <p:txBody>
          <a:bodyPr>
            <a:normAutofit/>
          </a:bodyPr>
          <a:lstStyle/>
          <a:p>
            <a:br>
              <a:rPr lang="fr-FR" sz="3600" dirty="0"/>
            </a:br>
            <a:endParaRPr lang="fr-FR" sz="3600" dirty="0"/>
          </a:p>
        </p:txBody>
      </p:sp>
      <p:sp>
        <p:nvSpPr>
          <p:cNvPr id="3" name="Sous-titre 2">
            <a:extLst>
              <a:ext uri="{FF2B5EF4-FFF2-40B4-BE49-F238E27FC236}">
                <a16:creationId xmlns:a16="http://schemas.microsoft.com/office/drawing/2014/main" id="{CB5CB166-CC66-46CD-A344-50107D684672}"/>
              </a:ext>
            </a:extLst>
          </p:cNvPr>
          <p:cNvSpPr>
            <a:spLocks noGrp="1"/>
          </p:cNvSpPr>
          <p:nvPr>
            <p:ph type="subTitle" idx="1"/>
          </p:nvPr>
        </p:nvSpPr>
        <p:spPr>
          <a:xfrm>
            <a:off x="531418" y="2056505"/>
            <a:ext cx="9922093" cy="2444168"/>
          </a:xfrm>
        </p:spPr>
        <p:txBody>
          <a:bodyPr>
            <a:noAutofit/>
          </a:bodyPr>
          <a:lstStyle/>
          <a:p>
            <a:pPr algn="l"/>
            <a:endParaRPr lang="fr-FR" sz="1600" dirty="0">
              <a:highlight>
                <a:srgbClr val="FFFF00"/>
              </a:highlight>
            </a:endParaRPr>
          </a:p>
          <a:p>
            <a:pPr algn="l"/>
            <a:r>
              <a:rPr lang="fr-FR" sz="1600" b="1" dirty="0"/>
              <a:t>Outils/créa:</a:t>
            </a:r>
          </a:p>
          <a:p>
            <a:pPr marL="285750" indent="-285750" algn="l">
              <a:buFont typeface="Arial" panose="020B0604020202020204" pitchFamily="34" charset="0"/>
              <a:buChar char="•"/>
            </a:pPr>
            <a:r>
              <a:rPr lang="fr-FR" sz="1600" i="0" u="none" strike="noStrike" baseline="0" dirty="0"/>
              <a:t>Un brand book et une charte graphique avec toute</a:t>
            </a:r>
            <a:r>
              <a:rPr lang="fr-FR" sz="1600" dirty="0"/>
              <a:t>s les utilisations de la signature et les différents outils</a:t>
            </a:r>
          </a:p>
          <a:p>
            <a:pPr marL="285750" indent="-285750" algn="l">
              <a:buFont typeface="Arial" panose="020B0604020202020204" pitchFamily="34" charset="0"/>
              <a:buChar char="•"/>
            </a:pPr>
            <a:endParaRPr lang="fr-FR" sz="1600" dirty="0"/>
          </a:p>
          <a:p>
            <a:pPr marL="285750" indent="-285750" algn="l">
              <a:buFont typeface="Arial" panose="020B0604020202020204" pitchFamily="34" charset="0"/>
              <a:buChar char="•"/>
            </a:pPr>
            <a:r>
              <a:rPr lang="fr-FR" sz="1600" dirty="0"/>
              <a:t>1 FILM 1,40 mn + 1 déclinaison en 1 sport court de 40 sec et 3 spots de 20 </a:t>
            </a:r>
            <a:r>
              <a:rPr lang="fr-FR" sz="1600" dirty="0" err="1"/>
              <a:t>dec</a:t>
            </a:r>
            <a:r>
              <a:rPr lang="fr-FR" sz="1600" dirty="0"/>
              <a:t> décliné pour chaque filière)</a:t>
            </a:r>
          </a:p>
          <a:p>
            <a:r>
              <a:rPr lang="fr-FR" sz="1800" dirty="0">
                <a:effectLst/>
                <a:latin typeface="Calibri" panose="020F0502020204030204" pitchFamily="34" charset="0"/>
                <a:ea typeface="Calibri" panose="020F0502020204030204" pitchFamily="34" charset="0"/>
              </a:rPr>
              <a:t> </a:t>
            </a:r>
          </a:p>
          <a:p>
            <a:r>
              <a:rPr lang="fr-FR" sz="1800" dirty="0">
                <a:effectLst/>
                <a:latin typeface="Calibri" panose="020F0502020204030204" pitchFamily="34" charset="0"/>
                <a:ea typeface="Calibri" panose="020F0502020204030204" pitchFamily="34" charset="0"/>
              </a:rPr>
              <a:t>Version longue : </a:t>
            </a:r>
            <a:r>
              <a:rPr lang="fr-FR" sz="1800" u="sng" dirty="0">
                <a:solidFill>
                  <a:srgbClr val="0563C1"/>
                </a:solidFill>
                <a:effectLst/>
                <a:latin typeface="Calibri" panose="020F0502020204030204" pitchFamily="34" charset="0"/>
                <a:ea typeface="Calibri" panose="020F0502020204030204" pitchFamily="34" charset="0"/>
                <a:hlinkClick r:id="rId3"/>
              </a:rPr>
              <a:t>https://youtu.be/t4dYMvh_TjY</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Version Ciné : </a:t>
            </a:r>
            <a:r>
              <a:rPr lang="fr-FR" sz="1800" u="sng" dirty="0">
                <a:solidFill>
                  <a:srgbClr val="0563C1"/>
                </a:solidFill>
                <a:effectLst/>
                <a:latin typeface="Calibri" panose="020F0502020204030204" pitchFamily="34" charset="0"/>
                <a:ea typeface="Calibri" panose="020F0502020204030204" pitchFamily="34" charset="0"/>
                <a:hlinkClick r:id="rId4"/>
              </a:rPr>
              <a:t>https://youtu.be/alqKkRxex8E</a:t>
            </a:r>
            <a:endParaRPr lang="fr-FR" sz="1600" dirty="0"/>
          </a:p>
          <a:p>
            <a:r>
              <a:rPr lang="fr-FR" sz="1800" dirty="0">
                <a:effectLst/>
                <a:latin typeface="Calibri" panose="020F0502020204030204" pitchFamily="34" charset="0"/>
                <a:ea typeface="Calibri" panose="020F0502020204030204" pitchFamily="34" charset="0"/>
              </a:rPr>
              <a:t>Itinérance : </a:t>
            </a:r>
            <a:r>
              <a:rPr lang="fr-FR" sz="1800" u="sng" dirty="0">
                <a:solidFill>
                  <a:srgbClr val="0000FF"/>
                </a:solidFill>
                <a:effectLst/>
                <a:latin typeface="Calibri" panose="020F0502020204030204" pitchFamily="34" charset="0"/>
                <a:ea typeface="Calibri" panose="020F0502020204030204" pitchFamily="34" charset="0"/>
                <a:hlinkClick r:id="rId5"/>
              </a:rPr>
              <a:t>https://youtu.be/2yFpP7nOaGE</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Patrimoine : </a:t>
            </a:r>
            <a:r>
              <a:rPr lang="fr-FR" sz="1800" u="sng" dirty="0">
                <a:solidFill>
                  <a:srgbClr val="0000FF"/>
                </a:solidFill>
                <a:effectLst/>
                <a:latin typeface="Calibri" panose="020F0502020204030204" pitchFamily="34" charset="0"/>
                <a:ea typeface="Calibri" panose="020F0502020204030204" pitchFamily="34" charset="0"/>
                <a:hlinkClick r:id="rId6"/>
              </a:rPr>
              <a:t>https://youtu.be/RXLI1S6XlHY</a:t>
            </a:r>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ea typeface="Calibri" panose="020F0502020204030204" pitchFamily="34" charset="0"/>
              </a:rPr>
              <a:t>Œnotourisme : </a:t>
            </a:r>
            <a:r>
              <a:rPr lang="fr-FR" sz="1800" u="sng" dirty="0">
                <a:solidFill>
                  <a:srgbClr val="0000FF"/>
                </a:solidFill>
                <a:effectLst/>
                <a:latin typeface="Calibri" panose="020F0502020204030204" pitchFamily="34" charset="0"/>
                <a:ea typeface="Calibri" panose="020F0502020204030204" pitchFamily="34" charset="0"/>
                <a:hlinkClick r:id="rId7"/>
              </a:rPr>
              <a:t>https://youtu.be/LzT3RRdfQWs</a:t>
            </a:r>
            <a:endParaRPr lang="fr-FR" sz="1800" dirty="0">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endParaRPr lang="fr-FR" sz="1600" dirty="0"/>
          </a:p>
          <a:p>
            <a:pPr algn="l"/>
            <a:endParaRPr lang="fr-FR" sz="1600" dirty="0"/>
          </a:p>
          <a:p>
            <a:pPr marL="285750" indent="-285750" algn="l">
              <a:buFont typeface="Arial" panose="020B0604020202020204" pitchFamily="34" charset="0"/>
              <a:buChar char="•"/>
            </a:pPr>
            <a:endParaRPr lang="fr-FR" sz="1600" dirty="0"/>
          </a:p>
          <a:p>
            <a:pPr marL="285750" indent="-285750" algn="l">
              <a:buFont typeface="Arial" panose="020B0604020202020204" pitchFamily="34" charset="0"/>
              <a:buChar char="•"/>
            </a:pPr>
            <a:endParaRPr lang="fr-FR" sz="1400" i="0" u="none" strike="noStrike" baseline="0" dirty="0"/>
          </a:p>
        </p:txBody>
      </p:sp>
      <p:sp>
        <p:nvSpPr>
          <p:cNvPr id="4" name="Titre 1">
            <a:extLst>
              <a:ext uri="{FF2B5EF4-FFF2-40B4-BE49-F238E27FC236}">
                <a16:creationId xmlns:a16="http://schemas.microsoft.com/office/drawing/2014/main" id="{D74C9A96-6F3E-4F80-93EA-C2BB303A8B6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dirty="0"/>
            </a:br>
            <a:endParaRPr lang="fr-FR" dirty="0"/>
          </a:p>
        </p:txBody>
      </p:sp>
      <p:sp>
        <p:nvSpPr>
          <p:cNvPr id="6" name="Titre 1">
            <a:extLst>
              <a:ext uri="{FF2B5EF4-FFF2-40B4-BE49-F238E27FC236}">
                <a16:creationId xmlns:a16="http://schemas.microsoft.com/office/drawing/2014/main" id="{CA25F5D2-1008-4C64-A778-746395C4769B}"/>
              </a:ext>
            </a:extLst>
          </p:cNvPr>
          <p:cNvSpPr txBox="1">
            <a:spLocks/>
          </p:cNvSpPr>
          <p:nvPr/>
        </p:nvSpPr>
        <p:spPr>
          <a:xfrm>
            <a:off x="531418" y="818751"/>
            <a:ext cx="10515600" cy="13255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b="1" dirty="0">
                <a:solidFill>
                  <a:srgbClr val="7030A0"/>
                </a:solidFill>
              </a:rPr>
            </a:br>
            <a:r>
              <a:rPr lang="fr-FR" sz="11200" b="1" dirty="0"/>
              <a:t>CAMPAGNES 					</a:t>
            </a:r>
            <a:br>
              <a:rPr lang="fr-FR" sz="11200" b="1" dirty="0"/>
            </a:br>
            <a:r>
              <a:rPr lang="fr-FR" sz="11200" b="1" dirty="0"/>
              <a:t>Sortez Chez Vous en Bourgogne-Franche-Comté</a:t>
            </a:r>
            <a:br>
              <a:rPr lang="fr-FR" sz="12800" dirty="0">
                <a:solidFill>
                  <a:srgbClr val="7030A0"/>
                </a:solidFill>
              </a:rPr>
            </a:br>
            <a:br>
              <a:rPr lang="fr-FR" sz="5600" b="1" dirty="0"/>
            </a:br>
            <a:endParaRPr lang="fr-FR" sz="5600" dirty="0">
              <a:latin typeface="+mn-lt"/>
            </a:endParaRPr>
          </a:p>
        </p:txBody>
      </p:sp>
      <p:sp>
        <p:nvSpPr>
          <p:cNvPr id="8" name="Espace réservé du numéro de diapositive 7">
            <a:extLst>
              <a:ext uri="{FF2B5EF4-FFF2-40B4-BE49-F238E27FC236}">
                <a16:creationId xmlns:a16="http://schemas.microsoft.com/office/drawing/2014/main" id="{A1BC8271-F4B9-492E-B936-F9200E91C9A9}"/>
              </a:ext>
            </a:extLst>
          </p:cNvPr>
          <p:cNvSpPr>
            <a:spLocks noGrp="1"/>
          </p:cNvSpPr>
          <p:nvPr>
            <p:ph type="sldNum" sz="quarter" idx="12"/>
          </p:nvPr>
        </p:nvSpPr>
        <p:spPr/>
        <p:txBody>
          <a:bodyPr/>
          <a:lstStyle/>
          <a:p>
            <a:fld id="{D29DC2A2-9AE1-48A9-8B83-0D949B3BB6C9}" type="slidenum">
              <a:rPr lang="fr-FR" smtClean="0"/>
              <a:t>9</a:t>
            </a:fld>
            <a:endParaRPr lang="fr-FR" dirty="0"/>
          </a:p>
        </p:txBody>
      </p:sp>
      <p:pic>
        <p:nvPicPr>
          <p:cNvPr id="7" name="Image 6">
            <a:extLst>
              <a:ext uri="{FF2B5EF4-FFF2-40B4-BE49-F238E27FC236}">
                <a16:creationId xmlns:a16="http://schemas.microsoft.com/office/drawing/2014/main" id="{83A69AF4-2CD3-4FA2-A393-A7925306D4A6}"/>
              </a:ext>
            </a:extLst>
          </p:cNvPr>
          <p:cNvPicPr>
            <a:picLocks noChangeAspect="1"/>
          </p:cNvPicPr>
          <p:nvPr/>
        </p:nvPicPr>
        <p:blipFill>
          <a:blip r:embed="rId8"/>
          <a:stretch>
            <a:fillRect/>
          </a:stretch>
        </p:blipFill>
        <p:spPr>
          <a:xfrm>
            <a:off x="7617184" y="259448"/>
            <a:ext cx="4345188" cy="2444168"/>
          </a:xfrm>
          <a:prstGeom prst="rect">
            <a:avLst/>
          </a:prstGeom>
        </p:spPr>
      </p:pic>
    </p:spTree>
    <p:extLst>
      <p:ext uri="{BB962C8B-B14F-4D97-AF65-F5344CB8AC3E}">
        <p14:creationId xmlns:p14="http://schemas.microsoft.com/office/powerpoint/2010/main" val="346647814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D091CF3D39646B853064813C692A0" ma:contentTypeVersion="13" ma:contentTypeDescription="Crée un document." ma:contentTypeScope="" ma:versionID="51ee88f81c55312d5828c5986e425092">
  <xsd:schema xmlns:xsd="http://www.w3.org/2001/XMLSchema" xmlns:xs="http://www.w3.org/2001/XMLSchema" xmlns:p="http://schemas.microsoft.com/office/2006/metadata/properties" xmlns:ns2="f8068ad0-974a-42aa-a770-e67cca40cb14" xmlns:ns3="2709dded-1725-40ee-a0be-a2ea46e41bfa" targetNamespace="http://schemas.microsoft.com/office/2006/metadata/properties" ma:root="true" ma:fieldsID="c40889c4cca02ac4c356d1a9001376a4" ns2:_="" ns3:_="">
    <xsd:import namespace="f8068ad0-974a-42aa-a770-e67cca40cb14"/>
    <xsd:import namespace="2709dded-1725-40ee-a0be-a2ea46e41b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068ad0-974a-42aa-a770-e67cca40cb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09dded-1725-40ee-a0be-a2ea46e41bfa"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7F8C8-BE0B-4EB4-8C32-B60249A72DBB}"/>
</file>

<file path=customXml/itemProps2.xml><?xml version="1.0" encoding="utf-8"?>
<ds:datastoreItem xmlns:ds="http://schemas.openxmlformats.org/officeDocument/2006/customXml" ds:itemID="{266BDB30-EDB3-42C9-ADB0-60F74FB08C4D}">
  <ds:schemaRefs>
    <ds:schemaRef ds:uri="http://purl.org/dc/elements/1.1/"/>
    <ds:schemaRef ds:uri="http://schemas.microsoft.com/office/2006/metadata/properties"/>
    <ds:schemaRef ds:uri="f8068ad0-974a-42aa-a770-e67cca40cb14"/>
    <ds:schemaRef ds:uri="http://schemas.microsoft.com/office/2006/documentManagement/types"/>
    <ds:schemaRef ds:uri="http://purl.org/dc/terms/"/>
    <ds:schemaRef ds:uri="http://purl.org/dc/dcmitype/"/>
    <ds:schemaRef ds:uri="2709dded-1725-40ee-a0be-a2ea46e41bfa"/>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C27045-7313-489D-A8CE-EB0961144C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2583</TotalTime>
  <Words>1997</Words>
  <Application>Microsoft Office PowerPoint</Application>
  <PresentationFormat>Grand écran</PresentationFormat>
  <Paragraphs>274</Paragraphs>
  <Slides>52</Slides>
  <Notes>13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52</vt:i4>
      </vt:variant>
    </vt:vector>
  </HeadingPairs>
  <TitlesOfParts>
    <vt:vector size="59" baseType="lpstr">
      <vt:lpstr>Arial</vt:lpstr>
      <vt:lpstr>Calibri</vt:lpstr>
      <vt:lpstr>Calibri Light</vt:lpstr>
      <vt:lpstr>PT Sans</vt:lpstr>
      <vt:lpstr>Symbol</vt:lpstr>
      <vt:lpstr>Thème Office</vt:lpstr>
      <vt:lpstr>1_Thème Office</vt:lpstr>
      <vt:lpstr>Présentation PowerPoint</vt:lpstr>
      <vt:lpstr>SOMMAIRE</vt:lpstr>
      <vt:lpstr>1 nouvelle signature pour l’habitant  (Accompagnement par l’Agence Hula Hoop) </vt:lpstr>
      <vt:lpstr>Présentation PowerPoint</vt:lpstr>
      <vt:lpstr>Présentation PowerPoint</vt:lpstr>
      <vt:lpstr>Présentation PowerPoint</vt:lpstr>
      <vt:lpstr>Présentation PowerPoint</vt:lpstr>
      <vt:lpstr> </vt:lpstr>
      <vt:lpstr> </vt:lpstr>
      <vt:lpstr> </vt:lpstr>
      <vt:lpstr> </vt:lpstr>
      <vt:lpstr> </vt:lpstr>
      <vt:lpstr> </vt:lpstr>
      <vt:lpstr>Partenariats presse région Confidences</vt:lpstr>
      <vt:lpstr>Artips  Les 100 Merveilles de Bourgogne-Franche-Comté  </vt:lpstr>
      <vt:lpstr>Présentation PowerPoint</vt:lpstr>
      <vt:lpstr>Pass Découverte     </vt:lpstr>
      <vt:lpstr>DIGITAL Un site web dédié pour les habitants</vt:lpstr>
      <vt:lpstr>Préconisations</vt:lpstr>
      <vt:lpstr>Présentation PowerPoint</vt:lpstr>
      <vt:lpstr>DIGITAL Social Media - Communauté En Bourgogne-Franche-Comté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DISPOSITIFS DE COMMUNICATION DEDIE POUR LES FILIERES  </vt:lpstr>
      <vt:lpstr>Présentation PowerPoint</vt:lpstr>
      <vt:lpstr>PATRIMOINE  </vt:lpstr>
      <vt:lpstr>Présentation PowerPoint</vt:lpstr>
      <vt:lpstr>Présentation PowerPoint</vt:lpstr>
      <vt:lpstr>Présentation PowerPoint</vt:lpstr>
      <vt:lpstr>Présentation PowerPoint</vt:lpstr>
      <vt:lpstr>Présentation PowerPoint</vt:lpstr>
      <vt:lpstr>ITINERANCE  </vt:lpstr>
      <vt:lpstr>Présentation PowerPoint</vt:lpstr>
      <vt:lpstr>Présentation PowerPoint</vt:lpstr>
      <vt:lpstr>Présentation PowerPoint</vt:lpstr>
      <vt:lpstr>Présentation PowerPoint</vt:lpstr>
      <vt:lpstr>Présentation PowerPoint</vt:lpstr>
      <vt:lpstr>OENOTOURISME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HORY Emmanuelle</dc:creator>
  <cp:lastModifiedBy>Emmanuelle HORY</cp:lastModifiedBy>
  <cp:revision>9</cp:revision>
  <cp:lastPrinted>2021-02-25T10:16:45Z</cp:lastPrinted>
  <dcterms:created xsi:type="dcterms:W3CDTF">2020-11-17T10:00:45Z</dcterms:created>
  <dcterms:modified xsi:type="dcterms:W3CDTF">2021-06-15T14:12:00Z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0x010100E43D091CF3D39646B853064813C692A0</vt:lpwstr>
  </property>
</Properties>
</file>